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59" r:id="rId4"/>
    <p:sldId id="265" r:id="rId5"/>
    <p:sldId id="264" r:id="rId6"/>
    <p:sldId id="258" r:id="rId7"/>
    <p:sldId id="272" r:id="rId8"/>
    <p:sldId id="273" r:id="rId9"/>
    <p:sldId id="268" r:id="rId10"/>
    <p:sldId id="269" r:id="rId11"/>
    <p:sldId id="270" r:id="rId12"/>
    <p:sldId id="271" r:id="rId13"/>
    <p:sldId id="261" r:id="rId14"/>
  </p:sldIdLst>
  <p:sldSz cx="9144000" cy="6858000" type="screen4x3"/>
  <p:notesSz cx="6881813" cy="96615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08" autoAdjust="0"/>
  </p:normalViewPr>
  <p:slideViewPr>
    <p:cSldViewPr>
      <p:cViewPr varScale="1">
        <p:scale>
          <a:sx n="81" d="100"/>
          <a:sy n="81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D139C-0162-4C68-BC34-1C24039528A9}" type="doc">
      <dgm:prSet loTypeId="urn:microsoft.com/office/officeart/2005/8/layout/process4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3FF0E22A-C9C3-4DA3-8E2B-E61806029FB4}">
      <dgm:prSet phldrT="[Texto]" custT="1"/>
      <dgm:spPr/>
      <dgm:t>
        <a:bodyPr/>
        <a:lstStyle/>
        <a:p>
          <a:r>
            <a:rPr lang="pt-BR" sz="4000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Escola Dominical</a:t>
          </a:r>
          <a:endParaRPr lang="pt-BR" sz="4000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5DDD1D-6027-4851-A54A-585B4AF7DC3E}" type="parTrans" cxnId="{721604AE-4653-4960-8D28-8B37178BF628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59982C-1B71-4183-B777-AA2427AD9AE3}" type="sibTrans" cxnId="{721604AE-4653-4960-8D28-8B37178BF628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7C9CB8-D153-4D70-88B7-ACA6770807C0}">
      <dgm:prSet phldrT="[Texto]" custT="1"/>
      <dgm:spPr/>
      <dgm:t>
        <a:bodyPr/>
        <a:lstStyle/>
        <a:p>
          <a:r>
            <a:rPr lang="pt-BR" sz="4000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Dons e Ministérios</a:t>
          </a:r>
          <a:endParaRPr lang="pt-BR" sz="4000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385B7D-D28C-4606-A70A-22B8FDA4D00D}" type="parTrans" cxnId="{C9A8383F-C198-4286-B214-4D143B5AC7EF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833D9C-52A2-457C-BE4A-C912EA4357DD}" type="sibTrans" cxnId="{C9A8383F-C198-4286-B214-4D143B5AC7EF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4E470F-3EEF-44E5-BC0E-8984FE625129}">
      <dgm:prSet phldrT="[Texto]" custT="1"/>
      <dgm:spPr/>
      <dgm:t>
        <a:bodyPr/>
        <a:lstStyle/>
        <a:p>
          <a:r>
            <a:rPr lang="pt-BR" sz="4000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Grupos Societários</a:t>
          </a:r>
          <a:endParaRPr lang="pt-BR" sz="4000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42B0F1-0E4D-4845-AD67-8D409C4603A6}" type="parTrans" cxnId="{7EC6B72C-A389-412C-A6C3-9ED64E62B045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32759B-5FEA-46A3-A51D-A895B33299CB}" type="sibTrans" cxnId="{7EC6B72C-A389-412C-A6C3-9ED64E62B045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D874DB-4530-413A-B84B-5459D35003A7}">
      <dgm:prSet phldrT="[Texto]" custT="1"/>
      <dgm:spPr/>
      <dgm:t>
        <a:bodyPr/>
        <a:lstStyle/>
        <a:p>
          <a:r>
            <a:rPr lang="pt-BR" sz="4000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Trabalho com Crianças</a:t>
          </a:r>
          <a:endParaRPr lang="pt-BR" sz="4000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6A448C-7935-47E6-8BA0-A4A689B3487F}" type="parTrans" cxnId="{75D8FF26-5BF0-4A44-B414-05F2901AD1BA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2405E2-F8CD-443A-97A7-D14E0263B234}" type="sibTrans" cxnId="{75D8FF26-5BF0-4A44-B414-05F2901AD1BA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D3F725-FD2B-4406-999C-9E287E09AD5F}">
      <dgm:prSet phldrT="[Texto]" custT="1"/>
      <dgm:spPr/>
      <dgm:t>
        <a:bodyPr/>
        <a:lstStyle/>
        <a:p>
          <a:r>
            <a:rPr lang="pt-BR" sz="4000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Liderança Distrital e Local</a:t>
          </a:r>
          <a:endParaRPr lang="pt-BR" sz="4000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5726DB-D4DB-45A4-9C92-74F09F68B28C}" type="parTrans" cxnId="{4A8AD175-7E2A-493D-BA56-EE582F720436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2A7A03-6F91-47FE-88BC-86BF0C1DB0C6}" type="sibTrans" cxnId="{4A8AD175-7E2A-493D-BA56-EE582F720436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E8998B-5749-4273-86DE-D5EE44E99F41}">
      <dgm:prSet phldrT="[Texto]" custT="1"/>
      <dgm:spPr/>
      <dgm:t>
        <a:bodyPr/>
        <a:lstStyle/>
        <a:p>
          <a:r>
            <a:rPr lang="pt-BR" sz="4000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Discipulado</a:t>
          </a:r>
          <a:endParaRPr lang="pt-BR" sz="4000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70D92-A7E6-4A0E-9C9F-745818686B9E}" type="parTrans" cxnId="{FA00AEF8-BE68-4FDD-8120-E1AEE60E1B60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92AD8B-55ED-4110-8D02-D840329457D6}" type="sibTrans" cxnId="{FA00AEF8-BE68-4FDD-8120-E1AEE60E1B60}">
      <dgm:prSet/>
      <dgm:spPr/>
      <dgm:t>
        <a:bodyPr/>
        <a:lstStyle/>
        <a:p>
          <a:endParaRPr lang="pt-BR" sz="6000" b="1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575698-7119-4A46-A985-F202F9F88C7D}" type="pres">
      <dgm:prSet presAssocID="{951D139C-0162-4C68-BC34-1C24039528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7EB52CC-1768-46EA-9B95-94A1E1517850}" type="pres">
      <dgm:prSet presAssocID="{52E8998B-5749-4273-86DE-D5EE44E99F41}" presName="boxAndChildren" presStyleCnt="0"/>
      <dgm:spPr/>
    </dgm:pt>
    <dgm:pt modelId="{8C761924-7C22-475C-A45A-60DD3CEBA069}" type="pres">
      <dgm:prSet presAssocID="{52E8998B-5749-4273-86DE-D5EE44E99F41}" presName="parentTextBox" presStyleLbl="node1" presStyleIdx="0" presStyleCnt="6" custLinFactNeighborX="1653" custLinFactNeighborY="408"/>
      <dgm:spPr/>
      <dgm:t>
        <a:bodyPr/>
        <a:lstStyle/>
        <a:p>
          <a:endParaRPr lang="pt-BR"/>
        </a:p>
      </dgm:t>
    </dgm:pt>
    <dgm:pt modelId="{F577E5B5-B566-4EF1-A94C-6CFD5E862A3A}" type="pres">
      <dgm:prSet presAssocID="{F32A7A03-6F91-47FE-88BC-86BF0C1DB0C6}" presName="sp" presStyleCnt="0"/>
      <dgm:spPr/>
    </dgm:pt>
    <dgm:pt modelId="{201B2091-3202-4A09-98F8-BDF9E5DC63E3}" type="pres">
      <dgm:prSet presAssocID="{29D3F725-FD2B-4406-999C-9E287E09AD5F}" presName="arrowAndChildren" presStyleCnt="0"/>
      <dgm:spPr/>
    </dgm:pt>
    <dgm:pt modelId="{9E7FDD4D-7DD4-4937-88BB-AF54665966F2}" type="pres">
      <dgm:prSet presAssocID="{29D3F725-FD2B-4406-999C-9E287E09AD5F}" presName="parentTextArrow" presStyleLbl="node1" presStyleIdx="1" presStyleCnt="6"/>
      <dgm:spPr/>
      <dgm:t>
        <a:bodyPr/>
        <a:lstStyle/>
        <a:p>
          <a:endParaRPr lang="pt-BR"/>
        </a:p>
      </dgm:t>
    </dgm:pt>
    <dgm:pt modelId="{26959980-D856-405D-9157-557B2E86659E}" type="pres">
      <dgm:prSet presAssocID="{492405E2-F8CD-443A-97A7-D14E0263B234}" presName="sp" presStyleCnt="0"/>
      <dgm:spPr/>
    </dgm:pt>
    <dgm:pt modelId="{5DACD694-D944-4932-8682-A6032C6AB62B}" type="pres">
      <dgm:prSet presAssocID="{01D874DB-4530-413A-B84B-5459D35003A7}" presName="arrowAndChildren" presStyleCnt="0"/>
      <dgm:spPr/>
    </dgm:pt>
    <dgm:pt modelId="{8D1F56CE-4B96-4BA1-AA75-E3A1B1AC26BB}" type="pres">
      <dgm:prSet presAssocID="{01D874DB-4530-413A-B84B-5459D35003A7}" presName="parentTextArrow" presStyleLbl="node1" presStyleIdx="2" presStyleCnt="6"/>
      <dgm:spPr/>
      <dgm:t>
        <a:bodyPr/>
        <a:lstStyle/>
        <a:p>
          <a:endParaRPr lang="pt-BR"/>
        </a:p>
      </dgm:t>
    </dgm:pt>
    <dgm:pt modelId="{C07063E1-B83C-4EBF-9B12-820FAF1DEF46}" type="pres">
      <dgm:prSet presAssocID="{4A32759B-5FEA-46A3-A51D-A895B33299CB}" presName="sp" presStyleCnt="0"/>
      <dgm:spPr/>
    </dgm:pt>
    <dgm:pt modelId="{031B8F8D-CF0B-4724-B2B1-E96086145ACD}" type="pres">
      <dgm:prSet presAssocID="{3D4E470F-3EEF-44E5-BC0E-8984FE625129}" presName="arrowAndChildren" presStyleCnt="0"/>
      <dgm:spPr/>
    </dgm:pt>
    <dgm:pt modelId="{39071F3B-50F1-4412-9E80-7EE96133E7BD}" type="pres">
      <dgm:prSet presAssocID="{3D4E470F-3EEF-44E5-BC0E-8984FE625129}" presName="parentTextArrow" presStyleLbl="node1" presStyleIdx="3" presStyleCnt="6"/>
      <dgm:spPr/>
      <dgm:t>
        <a:bodyPr/>
        <a:lstStyle/>
        <a:p>
          <a:endParaRPr lang="pt-BR"/>
        </a:p>
      </dgm:t>
    </dgm:pt>
    <dgm:pt modelId="{5753C0A7-F39B-4B58-8AA6-5013110EA406}" type="pres">
      <dgm:prSet presAssocID="{1B833D9C-52A2-457C-BE4A-C912EA4357DD}" presName="sp" presStyleCnt="0"/>
      <dgm:spPr/>
    </dgm:pt>
    <dgm:pt modelId="{B0389CE6-0177-41F4-87E4-8FB1565665A9}" type="pres">
      <dgm:prSet presAssocID="{E47C9CB8-D153-4D70-88B7-ACA6770807C0}" presName="arrowAndChildren" presStyleCnt="0"/>
      <dgm:spPr/>
    </dgm:pt>
    <dgm:pt modelId="{541B0FFC-128A-4721-9A84-272DDE9B2976}" type="pres">
      <dgm:prSet presAssocID="{E47C9CB8-D153-4D70-88B7-ACA6770807C0}" presName="parentTextArrow" presStyleLbl="node1" presStyleIdx="4" presStyleCnt="6"/>
      <dgm:spPr/>
      <dgm:t>
        <a:bodyPr/>
        <a:lstStyle/>
        <a:p>
          <a:endParaRPr lang="pt-BR"/>
        </a:p>
      </dgm:t>
    </dgm:pt>
    <dgm:pt modelId="{29C96FE2-1BE0-482D-A4F2-1848539C2F20}" type="pres">
      <dgm:prSet presAssocID="{3459982C-1B71-4183-B777-AA2427AD9AE3}" presName="sp" presStyleCnt="0"/>
      <dgm:spPr/>
    </dgm:pt>
    <dgm:pt modelId="{7E114355-7617-4726-8DA3-5E68470E9649}" type="pres">
      <dgm:prSet presAssocID="{3FF0E22A-C9C3-4DA3-8E2B-E61806029FB4}" presName="arrowAndChildren" presStyleCnt="0"/>
      <dgm:spPr/>
    </dgm:pt>
    <dgm:pt modelId="{CDB362C0-3635-4F33-8957-074EB26EA3D3}" type="pres">
      <dgm:prSet presAssocID="{3FF0E22A-C9C3-4DA3-8E2B-E61806029FB4}" presName="parentTextArrow" presStyleLbl="node1" presStyleIdx="5" presStyleCnt="6"/>
      <dgm:spPr/>
      <dgm:t>
        <a:bodyPr/>
        <a:lstStyle/>
        <a:p>
          <a:endParaRPr lang="pt-BR"/>
        </a:p>
      </dgm:t>
    </dgm:pt>
  </dgm:ptLst>
  <dgm:cxnLst>
    <dgm:cxn modelId="{AF2D8531-B1F0-4230-96E2-A70B453B42F4}" type="presOf" srcId="{3D4E470F-3EEF-44E5-BC0E-8984FE625129}" destId="{39071F3B-50F1-4412-9E80-7EE96133E7BD}" srcOrd="0" destOrd="0" presId="urn:microsoft.com/office/officeart/2005/8/layout/process4"/>
    <dgm:cxn modelId="{48A6E05D-AC13-4FF3-AD82-186B897B62D8}" type="presOf" srcId="{01D874DB-4530-413A-B84B-5459D35003A7}" destId="{8D1F56CE-4B96-4BA1-AA75-E3A1B1AC26BB}" srcOrd="0" destOrd="0" presId="urn:microsoft.com/office/officeart/2005/8/layout/process4"/>
    <dgm:cxn modelId="{721604AE-4653-4960-8D28-8B37178BF628}" srcId="{951D139C-0162-4C68-BC34-1C24039528A9}" destId="{3FF0E22A-C9C3-4DA3-8E2B-E61806029FB4}" srcOrd="0" destOrd="0" parTransId="{C15DDD1D-6027-4851-A54A-585B4AF7DC3E}" sibTransId="{3459982C-1B71-4183-B777-AA2427AD9AE3}"/>
    <dgm:cxn modelId="{75D8FF26-5BF0-4A44-B414-05F2901AD1BA}" srcId="{951D139C-0162-4C68-BC34-1C24039528A9}" destId="{01D874DB-4530-413A-B84B-5459D35003A7}" srcOrd="3" destOrd="0" parTransId="{C96A448C-7935-47E6-8BA0-A4A689B3487F}" sibTransId="{492405E2-F8CD-443A-97A7-D14E0263B234}"/>
    <dgm:cxn modelId="{77362421-845D-4FBA-91AF-F3EFCD0131D2}" type="presOf" srcId="{29D3F725-FD2B-4406-999C-9E287E09AD5F}" destId="{9E7FDD4D-7DD4-4937-88BB-AF54665966F2}" srcOrd="0" destOrd="0" presId="urn:microsoft.com/office/officeart/2005/8/layout/process4"/>
    <dgm:cxn modelId="{7EC6B72C-A389-412C-A6C3-9ED64E62B045}" srcId="{951D139C-0162-4C68-BC34-1C24039528A9}" destId="{3D4E470F-3EEF-44E5-BC0E-8984FE625129}" srcOrd="2" destOrd="0" parTransId="{B042B0F1-0E4D-4845-AD67-8D409C4603A6}" sibTransId="{4A32759B-5FEA-46A3-A51D-A895B33299CB}"/>
    <dgm:cxn modelId="{3F524473-E4A2-4D6D-A2FB-03A171F16FD2}" type="presOf" srcId="{3FF0E22A-C9C3-4DA3-8E2B-E61806029FB4}" destId="{CDB362C0-3635-4F33-8957-074EB26EA3D3}" srcOrd="0" destOrd="0" presId="urn:microsoft.com/office/officeart/2005/8/layout/process4"/>
    <dgm:cxn modelId="{FA00AEF8-BE68-4FDD-8120-E1AEE60E1B60}" srcId="{951D139C-0162-4C68-BC34-1C24039528A9}" destId="{52E8998B-5749-4273-86DE-D5EE44E99F41}" srcOrd="5" destOrd="0" parTransId="{6D870D92-A7E6-4A0E-9C9F-745818686B9E}" sibTransId="{7C92AD8B-55ED-4110-8D02-D840329457D6}"/>
    <dgm:cxn modelId="{6DF4DA9D-2B66-4EE6-B7D1-82F7AE063CFB}" type="presOf" srcId="{52E8998B-5749-4273-86DE-D5EE44E99F41}" destId="{8C761924-7C22-475C-A45A-60DD3CEBA069}" srcOrd="0" destOrd="0" presId="urn:microsoft.com/office/officeart/2005/8/layout/process4"/>
    <dgm:cxn modelId="{33032318-F9C2-4D7E-8B57-D4F0879C226C}" type="presOf" srcId="{E47C9CB8-D153-4D70-88B7-ACA6770807C0}" destId="{541B0FFC-128A-4721-9A84-272DDE9B2976}" srcOrd="0" destOrd="0" presId="urn:microsoft.com/office/officeart/2005/8/layout/process4"/>
    <dgm:cxn modelId="{C9A8383F-C198-4286-B214-4D143B5AC7EF}" srcId="{951D139C-0162-4C68-BC34-1C24039528A9}" destId="{E47C9CB8-D153-4D70-88B7-ACA6770807C0}" srcOrd="1" destOrd="0" parTransId="{D3385B7D-D28C-4606-A70A-22B8FDA4D00D}" sibTransId="{1B833D9C-52A2-457C-BE4A-C912EA4357DD}"/>
    <dgm:cxn modelId="{4A8AD175-7E2A-493D-BA56-EE582F720436}" srcId="{951D139C-0162-4C68-BC34-1C24039528A9}" destId="{29D3F725-FD2B-4406-999C-9E287E09AD5F}" srcOrd="4" destOrd="0" parTransId="{F05726DB-D4DB-45A4-9C92-74F09F68B28C}" sibTransId="{F32A7A03-6F91-47FE-88BC-86BF0C1DB0C6}"/>
    <dgm:cxn modelId="{AFF60CD7-6168-4B26-B728-616F7763FBC5}" type="presOf" srcId="{951D139C-0162-4C68-BC34-1C24039528A9}" destId="{10575698-7119-4A46-A985-F202F9F88C7D}" srcOrd="0" destOrd="0" presId="urn:microsoft.com/office/officeart/2005/8/layout/process4"/>
    <dgm:cxn modelId="{F6C66422-364D-4CD5-80C9-0DC4D7A6FAD5}" type="presParOf" srcId="{10575698-7119-4A46-A985-F202F9F88C7D}" destId="{47EB52CC-1768-46EA-9B95-94A1E1517850}" srcOrd="0" destOrd="0" presId="urn:microsoft.com/office/officeart/2005/8/layout/process4"/>
    <dgm:cxn modelId="{BEF3C245-2BC4-4FCE-A558-A3BB683CB64E}" type="presParOf" srcId="{47EB52CC-1768-46EA-9B95-94A1E1517850}" destId="{8C761924-7C22-475C-A45A-60DD3CEBA069}" srcOrd="0" destOrd="0" presId="urn:microsoft.com/office/officeart/2005/8/layout/process4"/>
    <dgm:cxn modelId="{62DF1E0B-3329-41F7-A297-1DD09C8ECFDE}" type="presParOf" srcId="{10575698-7119-4A46-A985-F202F9F88C7D}" destId="{F577E5B5-B566-4EF1-A94C-6CFD5E862A3A}" srcOrd="1" destOrd="0" presId="urn:microsoft.com/office/officeart/2005/8/layout/process4"/>
    <dgm:cxn modelId="{AC760E38-1886-4B3A-904E-E2353158098E}" type="presParOf" srcId="{10575698-7119-4A46-A985-F202F9F88C7D}" destId="{201B2091-3202-4A09-98F8-BDF9E5DC63E3}" srcOrd="2" destOrd="0" presId="urn:microsoft.com/office/officeart/2005/8/layout/process4"/>
    <dgm:cxn modelId="{797A3A8F-43EF-4A02-99AB-8B95D61955FA}" type="presParOf" srcId="{201B2091-3202-4A09-98F8-BDF9E5DC63E3}" destId="{9E7FDD4D-7DD4-4937-88BB-AF54665966F2}" srcOrd="0" destOrd="0" presId="urn:microsoft.com/office/officeart/2005/8/layout/process4"/>
    <dgm:cxn modelId="{785BF278-82BF-485D-86BE-15050196D254}" type="presParOf" srcId="{10575698-7119-4A46-A985-F202F9F88C7D}" destId="{26959980-D856-405D-9157-557B2E86659E}" srcOrd="3" destOrd="0" presId="urn:microsoft.com/office/officeart/2005/8/layout/process4"/>
    <dgm:cxn modelId="{A117F220-C207-45BA-8FB9-B66647D0FECC}" type="presParOf" srcId="{10575698-7119-4A46-A985-F202F9F88C7D}" destId="{5DACD694-D944-4932-8682-A6032C6AB62B}" srcOrd="4" destOrd="0" presId="urn:microsoft.com/office/officeart/2005/8/layout/process4"/>
    <dgm:cxn modelId="{5453BB8E-13B3-4BB1-BF29-31E8CC3FEE6E}" type="presParOf" srcId="{5DACD694-D944-4932-8682-A6032C6AB62B}" destId="{8D1F56CE-4B96-4BA1-AA75-E3A1B1AC26BB}" srcOrd="0" destOrd="0" presId="urn:microsoft.com/office/officeart/2005/8/layout/process4"/>
    <dgm:cxn modelId="{5B8A25F3-B4C2-4908-A4AC-28F90BD58315}" type="presParOf" srcId="{10575698-7119-4A46-A985-F202F9F88C7D}" destId="{C07063E1-B83C-4EBF-9B12-820FAF1DEF46}" srcOrd="5" destOrd="0" presId="urn:microsoft.com/office/officeart/2005/8/layout/process4"/>
    <dgm:cxn modelId="{A248B4D5-EF66-4882-83AA-766231874725}" type="presParOf" srcId="{10575698-7119-4A46-A985-F202F9F88C7D}" destId="{031B8F8D-CF0B-4724-B2B1-E96086145ACD}" srcOrd="6" destOrd="0" presId="urn:microsoft.com/office/officeart/2005/8/layout/process4"/>
    <dgm:cxn modelId="{8546D14E-0311-45ED-8613-FC15BE98DFBE}" type="presParOf" srcId="{031B8F8D-CF0B-4724-B2B1-E96086145ACD}" destId="{39071F3B-50F1-4412-9E80-7EE96133E7BD}" srcOrd="0" destOrd="0" presId="urn:microsoft.com/office/officeart/2005/8/layout/process4"/>
    <dgm:cxn modelId="{79DF9A12-D2CA-43A9-82B9-15239CB65867}" type="presParOf" srcId="{10575698-7119-4A46-A985-F202F9F88C7D}" destId="{5753C0A7-F39B-4B58-8AA6-5013110EA406}" srcOrd="7" destOrd="0" presId="urn:microsoft.com/office/officeart/2005/8/layout/process4"/>
    <dgm:cxn modelId="{6AF21785-19F6-4E21-A377-CA64243491CB}" type="presParOf" srcId="{10575698-7119-4A46-A985-F202F9F88C7D}" destId="{B0389CE6-0177-41F4-87E4-8FB1565665A9}" srcOrd="8" destOrd="0" presId="urn:microsoft.com/office/officeart/2005/8/layout/process4"/>
    <dgm:cxn modelId="{AB761903-4038-4712-A386-FE8F713E05CC}" type="presParOf" srcId="{B0389CE6-0177-41F4-87E4-8FB1565665A9}" destId="{541B0FFC-128A-4721-9A84-272DDE9B2976}" srcOrd="0" destOrd="0" presId="urn:microsoft.com/office/officeart/2005/8/layout/process4"/>
    <dgm:cxn modelId="{B89528CE-12B6-4187-856E-894871AFE75A}" type="presParOf" srcId="{10575698-7119-4A46-A985-F202F9F88C7D}" destId="{29C96FE2-1BE0-482D-A4F2-1848539C2F20}" srcOrd="9" destOrd="0" presId="urn:microsoft.com/office/officeart/2005/8/layout/process4"/>
    <dgm:cxn modelId="{E58E5DAE-6CCD-4342-AA9B-C9BA00ACCE9D}" type="presParOf" srcId="{10575698-7119-4A46-A985-F202F9F88C7D}" destId="{7E114355-7617-4726-8DA3-5E68470E9649}" srcOrd="10" destOrd="0" presId="urn:microsoft.com/office/officeart/2005/8/layout/process4"/>
    <dgm:cxn modelId="{D5F734B1-C761-4CFF-AD2C-38B2AD563FB7}" type="presParOf" srcId="{7E114355-7617-4726-8DA3-5E68470E9649}" destId="{CDB362C0-3635-4F33-8957-074EB26EA3D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6F4DD1-1974-4CBF-962F-6A9F06FD9464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955D97DB-721E-4F11-94E2-B5DDC5362B2A}">
      <dgm:prSet phldrT="[Texto]" custT="1"/>
      <dgm:spPr/>
      <dgm:t>
        <a:bodyPr vert="horz"/>
        <a:lstStyle/>
        <a:p>
          <a:r>
            <a: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GANHAR</a:t>
          </a:r>
          <a:endParaRPr lang="pt-B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2E35B5-13FA-477F-9156-8261634F5D4D}" type="parTrans" cxnId="{930778D5-65C1-4B50-BD01-C31DC6CF7E76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3C3AC111-E3BE-48B5-AF71-F68195BCD461}" type="sibTrans" cxnId="{930778D5-65C1-4B50-BD01-C31DC6CF7E76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8A15C58B-EBEC-480F-A92C-020EAC6651EA}">
      <dgm:prSet phldrT="[Texto]" custT="1"/>
      <dgm:spPr/>
      <dgm:t>
        <a:bodyPr vert="horz"/>
        <a:lstStyle/>
        <a:p>
          <a:r>
            <a:rPr lang="pt-BR" sz="1600" b="0" dirty="0" smtClean="0">
              <a:effectLst/>
            </a:rPr>
            <a:t>Conversão</a:t>
          </a:r>
          <a:endParaRPr lang="pt-BR" sz="1800" b="0" dirty="0">
            <a:effectLst/>
          </a:endParaRPr>
        </a:p>
      </dgm:t>
    </dgm:pt>
    <dgm:pt modelId="{BC358D1D-FFF4-4636-A53B-0EEEDD467A2D}" type="parTrans" cxnId="{D9003918-FF49-47F2-98D8-E4441400AF22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77ACD437-E12C-45DF-A3EE-A90F6DF2DE9E}" type="sibTrans" cxnId="{D9003918-FF49-47F2-98D8-E4441400AF22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66BDD460-9581-44F9-A38F-4684F62C2D9B}">
      <dgm:prSet phldrT="[Texto]" custT="1"/>
      <dgm:spPr/>
      <dgm:t>
        <a:bodyPr vert="horz"/>
        <a:lstStyle/>
        <a:p>
          <a:r>
            <a:rPr lang="pt-BR" sz="1600" b="0" dirty="0" smtClean="0">
              <a:effectLst/>
            </a:rPr>
            <a:t>Santificação</a:t>
          </a:r>
          <a:endParaRPr lang="pt-BR" sz="1800" b="0" dirty="0">
            <a:effectLst/>
          </a:endParaRPr>
        </a:p>
      </dgm:t>
    </dgm:pt>
    <dgm:pt modelId="{8E0A8CAD-7282-496F-BBC7-0725912E23CD}" type="parTrans" cxnId="{BF98F6F6-9633-4F17-B686-B3AFCE806DF3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3DACD474-AA7D-431A-B278-AA8B9BDE9353}" type="sibTrans" cxnId="{BF98F6F6-9633-4F17-B686-B3AFCE806DF3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322EE4BA-FA4B-4B71-A373-AD953F234ECD}">
      <dgm:prSet phldrT="[Texto]" custT="1"/>
      <dgm:spPr/>
      <dgm:t>
        <a:bodyPr vert="horz"/>
        <a:lstStyle/>
        <a:p>
          <a:r>
            <a:rPr lang="pt-BR" sz="1800" b="0" dirty="0" smtClean="0">
              <a:effectLst/>
            </a:rPr>
            <a:t>Missão</a:t>
          </a:r>
          <a:endParaRPr lang="pt-BR" sz="1800" b="0" dirty="0">
            <a:effectLst/>
          </a:endParaRPr>
        </a:p>
      </dgm:t>
    </dgm:pt>
    <dgm:pt modelId="{32E7595E-1CD3-484B-BC92-C2593B6E0ABB}" type="parTrans" cxnId="{F0A220DA-5834-4BF3-891C-390405706D7C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8A30B5E0-B698-444B-9E19-BD8EE3314E67}" type="sibTrans" cxnId="{F0A220DA-5834-4BF3-891C-390405706D7C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DCCEF024-A294-4926-9157-6675073B9FF0}">
      <dgm:prSet phldrT="[Texto]" custT="1"/>
      <dgm:spPr/>
      <dgm:t>
        <a:bodyPr vert="horz"/>
        <a:lstStyle/>
        <a:p>
          <a:r>
            <a: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CONSOLIDAR</a:t>
          </a:r>
          <a:endParaRPr lang="pt-B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9F03E6-1785-428F-8D06-E99275BAF3E1}" type="parTrans" cxnId="{ADC57918-2A61-4ECF-96E1-9AF79581C1A2}">
      <dgm:prSet/>
      <dgm:spPr/>
      <dgm:t>
        <a:bodyPr/>
        <a:lstStyle/>
        <a:p>
          <a:endParaRPr lang="pt-BR">
            <a:effectLst/>
          </a:endParaRPr>
        </a:p>
      </dgm:t>
    </dgm:pt>
    <dgm:pt modelId="{5F29D4CE-5536-411B-AE26-7456AD0DFC96}" type="sibTrans" cxnId="{ADC57918-2A61-4ECF-96E1-9AF79581C1A2}">
      <dgm:prSet/>
      <dgm:spPr/>
      <dgm:t>
        <a:bodyPr/>
        <a:lstStyle/>
        <a:p>
          <a:endParaRPr lang="pt-BR">
            <a:effectLst/>
          </a:endParaRPr>
        </a:p>
      </dgm:t>
    </dgm:pt>
    <dgm:pt modelId="{9B3C9F94-29AC-4197-BF55-A053D14237E1}">
      <dgm:prSet phldrT="[Texto]" custT="1"/>
      <dgm:spPr/>
      <dgm:t>
        <a:bodyPr vert="horz"/>
        <a:lstStyle/>
        <a:p>
          <a:r>
            <a: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DISCIPULAR</a:t>
          </a:r>
          <a:endParaRPr lang="pt-B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C55ADE-1B38-4869-9678-4978360D2B2B}" type="parTrans" cxnId="{BC2B3893-1336-4AC1-957B-D655DB012F10}">
      <dgm:prSet/>
      <dgm:spPr/>
      <dgm:t>
        <a:bodyPr/>
        <a:lstStyle/>
        <a:p>
          <a:endParaRPr lang="pt-BR">
            <a:effectLst/>
          </a:endParaRPr>
        </a:p>
      </dgm:t>
    </dgm:pt>
    <dgm:pt modelId="{11BDF039-6D68-4F6D-8C8B-C287A8CC9ABB}" type="sibTrans" cxnId="{BC2B3893-1336-4AC1-957B-D655DB012F10}">
      <dgm:prSet/>
      <dgm:spPr/>
      <dgm:t>
        <a:bodyPr/>
        <a:lstStyle/>
        <a:p>
          <a:endParaRPr lang="pt-BR">
            <a:effectLst/>
          </a:endParaRPr>
        </a:p>
      </dgm:t>
    </dgm:pt>
    <dgm:pt modelId="{B5FC0075-1B82-4D27-A3C7-F5BDC77B382A}">
      <dgm:prSet phldrT="[Texto]" custT="1"/>
      <dgm:spPr/>
      <dgm:t>
        <a:bodyPr vert="horz"/>
        <a:lstStyle/>
        <a:p>
          <a:r>
            <a:rPr lang="pt-BR" sz="1600" b="0" dirty="0" smtClean="0">
              <a:effectLst/>
            </a:rPr>
            <a:t>Novo Nascimento</a:t>
          </a:r>
          <a:endParaRPr lang="pt-BR" sz="1600" b="0" dirty="0">
            <a:effectLst/>
          </a:endParaRPr>
        </a:p>
      </dgm:t>
    </dgm:pt>
    <dgm:pt modelId="{4162711C-02BC-4EDB-9832-06AA1D620736}" type="parTrans" cxnId="{A2E42720-6EF5-4E26-899D-B23EFBB2DBB8}">
      <dgm:prSet/>
      <dgm:spPr/>
      <dgm:t>
        <a:bodyPr/>
        <a:lstStyle/>
        <a:p>
          <a:endParaRPr lang="pt-BR">
            <a:effectLst/>
          </a:endParaRPr>
        </a:p>
      </dgm:t>
    </dgm:pt>
    <dgm:pt modelId="{69EA7F0D-6C71-4623-96A3-8FAC40F7E255}" type="sibTrans" cxnId="{A2E42720-6EF5-4E26-899D-B23EFBB2DBB8}">
      <dgm:prSet/>
      <dgm:spPr/>
      <dgm:t>
        <a:bodyPr/>
        <a:lstStyle/>
        <a:p>
          <a:endParaRPr lang="pt-BR">
            <a:effectLst/>
          </a:endParaRPr>
        </a:p>
      </dgm:t>
    </dgm:pt>
    <dgm:pt modelId="{C09E3F27-B9C7-4D70-9DE8-E0586A6716F0}">
      <dgm:prSet phldrT="[Texto]" custT="1"/>
      <dgm:spPr/>
      <dgm:t>
        <a:bodyPr vert="horz"/>
        <a:lstStyle/>
        <a:p>
          <a:r>
            <a: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ENVIAR</a:t>
          </a:r>
          <a:endParaRPr lang="pt-B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289394-E0B5-4AD9-B21D-ED7B65CD3611}" type="parTrans" cxnId="{102AC2E1-C953-4928-8C52-AA0E15DD0F1B}">
      <dgm:prSet/>
      <dgm:spPr/>
      <dgm:t>
        <a:bodyPr/>
        <a:lstStyle/>
        <a:p>
          <a:endParaRPr lang="pt-BR">
            <a:effectLst/>
          </a:endParaRPr>
        </a:p>
      </dgm:t>
    </dgm:pt>
    <dgm:pt modelId="{C2BA2846-8BA4-45AD-A185-129D0ADEA4F5}" type="sibTrans" cxnId="{102AC2E1-C953-4928-8C52-AA0E15DD0F1B}">
      <dgm:prSet/>
      <dgm:spPr/>
      <dgm:t>
        <a:bodyPr/>
        <a:lstStyle/>
        <a:p>
          <a:endParaRPr lang="pt-BR">
            <a:effectLst/>
          </a:endParaRPr>
        </a:p>
      </dgm:t>
    </dgm:pt>
    <dgm:pt modelId="{61767C14-E3A6-4CE0-BB9D-6F518BEE824E}" type="pres">
      <dgm:prSet presAssocID="{C96F4DD1-1974-4CBF-962F-6A9F06FD94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BA0415F-814E-4ACE-AB0E-B3FCFCBB7464}" type="pres">
      <dgm:prSet presAssocID="{955D97DB-721E-4F11-94E2-B5DDC5362B2A}" presName="composite" presStyleCnt="0"/>
      <dgm:spPr/>
    </dgm:pt>
    <dgm:pt modelId="{1B5630DD-FEAE-4C70-9555-E72ED4A680E5}" type="pres">
      <dgm:prSet presAssocID="{955D97DB-721E-4F11-94E2-B5DDC5362B2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5A6173-A815-495D-A14F-A291AE5E1FED}" type="pres">
      <dgm:prSet presAssocID="{955D97DB-721E-4F11-94E2-B5DDC5362B2A}" presName="parSh" presStyleLbl="node1" presStyleIdx="0" presStyleCnt="4"/>
      <dgm:spPr/>
      <dgm:t>
        <a:bodyPr/>
        <a:lstStyle/>
        <a:p>
          <a:endParaRPr lang="pt-BR"/>
        </a:p>
      </dgm:t>
    </dgm:pt>
    <dgm:pt modelId="{D93A8109-1D37-428C-AD31-709317288B2C}" type="pres">
      <dgm:prSet presAssocID="{955D97DB-721E-4F11-94E2-B5DDC5362B2A}" presName="desTx" presStyleLbl="fgAcc1" presStyleIdx="0" presStyleCnt="4" custScaleX="1174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5C939F-43A2-4305-96E8-2A000D481381}" type="pres">
      <dgm:prSet presAssocID="{3C3AC111-E3BE-48B5-AF71-F68195BCD461}" presName="sibTrans" presStyleLbl="sibTrans2D1" presStyleIdx="0" presStyleCnt="3"/>
      <dgm:spPr/>
      <dgm:t>
        <a:bodyPr/>
        <a:lstStyle/>
        <a:p>
          <a:endParaRPr lang="pt-BR"/>
        </a:p>
      </dgm:t>
    </dgm:pt>
    <dgm:pt modelId="{7C1ED61E-37BA-4F92-A49B-FDA0278CC203}" type="pres">
      <dgm:prSet presAssocID="{3C3AC111-E3BE-48B5-AF71-F68195BCD461}" presName="connTx" presStyleLbl="sibTrans2D1" presStyleIdx="0" presStyleCnt="3"/>
      <dgm:spPr/>
      <dgm:t>
        <a:bodyPr/>
        <a:lstStyle/>
        <a:p>
          <a:endParaRPr lang="pt-BR"/>
        </a:p>
      </dgm:t>
    </dgm:pt>
    <dgm:pt modelId="{48CB9049-FFE0-4077-AA09-3EAE1A441891}" type="pres">
      <dgm:prSet presAssocID="{DCCEF024-A294-4926-9157-6675073B9FF0}" presName="composite" presStyleCnt="0"/>
      <dgm:spPr/>
    </dgm:pt>
    <dgm:pt modelId="{3770E446-8433-4260-A45A-EEFFA4F3E8B7}" type="pres">
      <dgm:prSet presAssocID="{DCCEF024-A294-4926-9157-6675073B9FF0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F98A32-09C0-4CF6-A19F-219F1727397F}" type="pres">
      <dgm:prSet presAssocID="{DCCEF024-A294-4926-9157-6675073B9FF0}" presName="parSh" presStyleLbl="node1" presStyleIdx="1" presStyleCnt="4" custScaleX="108162"/>
      <dgm:spPr/>
      <dgm:t>
        <a:bodyPr/>
        <a:lstStyle/>
        <a:p>
          <a:endParaRPr lang="pt-BR"/>
        </a:p>
      </dgm:t>
    </dgm:pt>
    <dgm:pt modelId="{12436F15-6389-4DA7-94CB-92EF26557FCB}" type="pres">
      <dgm:prSet presAssocID="{DCCEF024-A294-4926-9157-6675073B9FF0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969D77-D623-4A70-96A2-AF2262BF2B09}" type="pres">
      <dgm:prSet presAssocID="{5F29D4CE-5536-411B-AE26-7456AD0DFC96}" presName="sibTrans" presStyleLbl="sibTrans2D1" presStyleIdx="1" presStyleCnt="3"/>
      <dgm:spPr/>
      <dgm:t>
        <a:bodyPr/>
        <a:lstStyle/>
        <a:p>
          <a:endParaRPr lang="pt-BR"/>
        </a:p>
      </dgm:t>
    </dgm:pt>
    <dgm:pt modelId="{CED5B6AF-C372-42BD-B61B-8AA518776A4E}" type="pres">
      <dgm:prSet presAssocID="{5F29D4CE-5536-411B-AE26-7456AD0DFC96}" presName="connTx" presStyleLbl="sibTrans2D1" presStyleIdx="1" presStyleCnt="3"/>
      <dgm:spPr/>
      <dgm:t>
        <a:bodyPr/>
        <a:lstStyle/>
        <a:p>
          <a:endParaRPr lang="pt-BR"/>
        </a:p>
      </dgm:t>
    </dgm:pt>
    <dgm:pt modelId="{953E02A7-C944-42CA-9DBA-56700B045281}" type="pres">
      <dgm:prSet presAssocID="{9B3C9F94-29AC-4197-BF55-A053D14237E1}" presName="composite" presStyleCnt="0"/>
      <dgm:spPr/>
    </dgm:pt>
    <dgm:pt modelId="{21CA2CD3-B5B9-4C4D-B5D2-C768FCC746F6}" type="pres">
      <dgm:prSet presAssocID="{9B3C9F94-29AC-4197-BF55-A053D14237E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4531C8-2B19-4447-B732-08D40B5291F0}" type="pres">
      <dgm:prSet presAssocID="{9B3C9F94-29AC-4197-BF55-A053D14237E1}" presName="parSh" presStyleLbl="node1" presStyleIdx="2" presStyleCnt="4"/>
      <dgm:spPr/>
      <dgm:t>
        <a:bodyPr/>
        <a:lstStyle/>
        <a:p>
          <a:endParaRPr lang="pt-BR"/>
        </a:p>
      </dgm:t>
    </dgm:pt>
    <dgm:pt modelId="{A364818B-9FF6-408E-845A-F78A26E1935B}" type="pres">
      <dgm:prSet presAssocID="{9B3C9F94-29AC-4197-BF55-A053D14237E1}" presName="desTx" presStyleLbl="fgAcc1" presStyleIdx="2" presStyleCnt="4" custScaleX="1122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67575D-2224-428C-B503-630C9D4EBC32}" type="pres">
      <dgm:prSet presAssocID="{11BDF039-6D68-4F6D-8C8B-C287A8CC9ABB}" presName="sibTrans" presStyleLbl="sibTrans2D1" presStyleIdx="2" presStyleCnt="3"/>
      <dgm:spPr/>
      <dgm:t>
        <a:bodyPr/>
        <a:lstStyle/>
        <a:p>
          <a:endParaRPr lang="pt-BR"/>
        </a:p>
      </dgm:t>
    </dgm:pt>
    <dgm:pt modelId="{C4F8F9DB-0EE8-419B-A177-141B948AF558}" type="pres">
      <dgm:prSet presAssocID="{11BDF039-6D68-4F6D-8C8B-C287A8CC9ABB}" presName="connTx" presStyleLbl="sibTrans2D1" presStyleIdx="2" presStyleCnt="3"/>
      <dgm:spPr/>
      <dgm:t>
        <a:bodyPr/>
        <a:lstStyle/>
        <a:p>
          <a:endParaRPr lang="pt-BR"/>
        </a:p>
      </dgm:t>
    </dgm:pt>
    <dgm:pt modelId="{6F28F77D-555A-4EEF-95F7-20B4C4C4A3C5}" type="pres">
      <dgm:prSet presAssocID="{C09E3F27-B9C7-4D70-9DE8-E0586A6716F0}" presName="composite" presStyleCnt="0"/>
      <dgm:spPr/>
    </dgm:pt>
    <dgm:pt modelId="{6607187B-5D28-4205-A4BF-954408FC7CEB}" type="pres">
      <dgm:prSet presAssocID="{C09E3F27-B9C7-4D70-9DE8-E0586A6716F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42F28A-EF02-4EEF-BA27-BAD0CE269ABA}" type="pres">
      <dgm:prSet presAssocID="{C09E3F27-B9C7-4D70-9DE8-E0586A6716F0}" presName="parSh" presStyleLbl="node1" presStyleIdx="3" presStyleCnt="4"/>
      <dgm:spPr/>
      <dgm:t>
        <a:bodyPr/>
        <a:lstStyle/>
        <a:p>
          <a:endParaRPr lang="pt-BR"/>
        </a:p>
      </dgm:t>
    </dgm:pt>
    <dgm:pt modelId="{8E5C4387-4443-41AE-9B6D-C23AE082F68C}" type="pres">
      <dgm:prSet presAssocID="{C09E3F27-B9C7-4D70-9DE8-E0586A6716F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E0FD082-227C-491A-8CAD-08C559E88866}" type="presOf" srcId="{C96F4DD1-1974-4CBF-962F-6A9F06FD9464}" destId="{61767C14-E3A6-4CE0-BB9D-6F518BEE824E}" srcOrd="0" destOrd="0" presId="urn:microsoft.com/office/officeart/2005/8/layout/process3"/>
    <dgm:cxn modelId="{A1F5658D-2297-420C-A267-7363D0F8BDF2}" type="presOf" srcId="{8A15C58B-EBEC-480F-A92C-020EAC6651EA}" destId="{12436F15-6389-4DA7-94CB-92EF26557FCB}" srcOrd="0" destOrd="0" presId="urn:microsoft.com/office/officeart/2005/8/layout/process3"/>
    <dgm:cxn modelId="{A2E42720-6EF5-4E26-899D-B23EFBB2DBB8}" srcId="{955D97DB-721E-4F11-94E2-B5DDC5362B2A}" destId="{B5FC0075-1B82-4D27-A3C7-F5BDC77B382A}" srcOrd="0" destOrd="0" parTransId="{4162711C-02BC-4EDB-9832-06AA1D620736}" sibTransId="{69EA7F0D-6C71-4623-96A3-8FAC40F7E255}"/>
    <dgm:cxn modelId="{96810F46-E5C5-4F9A-A5DA-FB441DDD04D8}" type="presOf" srcId="{322EE4BA-FA4B-4B71-A373-AD953F234ECD}" destId="{8E5C4387-4443-41AE-9B6D-C23AE082F68C}" srcOrd="0" destOrd="0" presId="urn:microsoft.com/office/officeart/2005/8/layout/process3"/>
    <dgm:cxn modelId="{930778D5-65C1-4B50-BD01-C31DC6CF7E76}" srcId="{C96F4DD1-1974-4CBF-962F-6A9F06FD9464}" destId="{955D97DB-721E-4F11-94E2-B5DDC5362B2A}" srcOrd="0" destOrd="0" parTransId="{632E35B5-13FA-477F-9156-8261634F5D4D}" sibTransId="{3C3AC111-E3BE-48B5-AF71-F68195BCD461}"/>
    <dgm:cxn modelId="{D9003918-FF49-47F2-98D8-E4441400AF22}" srcId="{DCCEF024-A294-4926-9157-6675073B9FF0}" destId="{8A15C58B-EBEC-480F-A92C-020EAC6651EA}" srcOrd="0" destOrd="0" parTransId="{BC358D1D-FFF4-4636-A53B-0EEEDD467A2D}" sibTransId="{77ACD437-E12C-45DF-A3EE-A90F6DF2DE9E}"/>
    <dgm:cxn modelId="{4013E0AA-B74E-4ABC-ACE0-BD9E3AE880DD}" type="presOf" srcId="{9B3C9F94-29AC-4197-BF55-A053D14237E1}" destId="{464531C8-2B19-4447-B732-08D40B5291F0}" srcOrd="1" destOrd="0" presId="urn:microsoft.com/office/officeart/2005/8/layout/process3"/>
    <dgm:cxn modelId="{3EDA6129-DDE7-4A0C-A835-B1A62A53F377}" type="presOf" srcId="{955D97DB-721E-4F11-94E2-B5DDC5362B2A}" destId="{115A6173-A815-495D-A14F-A291AE5E1FED}" srcOrd="1" destOrd="0" presId="urn:microsoft.com/office/officeart/2005/8/layout/process3"/>
    <dgm:cxn modelId="{E58D20C7-4350-4020-BB28-E2F487E150A4}" type="presOf" srcId="{66BDD460-9581-44F9-A38F-4684F62C2D9B}" destId="{A364818B-9FF6-408E-845A-F78A26E1935B}" srcOrd="0" destOrd="0" presId="urn:microsoft.com/office/officeart/2005/8/layout/process3"/>
    <dgm:cxn modelId="{ADC57918-2A61-4ECF-96E1-9AF79581C1A2}" srcId="{C96F4DD1-1974-4CBF-962F-6A9F06FD9464}" destId="{DCCEF024-A294-4926-9157-6675073B9FF0}" srcOrd="1" destOrd="0" parTransId="{929F03E6-1785-428F-8D06-E99275BAF3E1}" sibTransId="{5F29D4CE-5536-411B-AE26-7456AD0DFC96}"/>
    <dgm:cxn modelId="{558822B2-8182-4012-A9B7-78C0946DC382}" type="presOf" srcId="{5F29D4CE-5536-411B-AE26-7456AD0DFC96}" destId="{CED5B6AF-C372-42BD-B61B-8AA518776A4E}" srcOrd="1" destOrd="0" presId="urn:microsoft.com/office/officeart/2005/8/layout/process3"/>
    <dgm:cxn modelId="{28A8CF0B-192E-4419-AC9E-E56A0E9F1466}" type="presOf" srcId="{C09E3F27-B9C7-4D70-9DE8-E0586A6716F0}" destId="{1D42F28A-EF02-4EEF-BA27-BAD0CE269ABA}" srcOrd="1" destOrd="0" presId="urn:microsoft.com/office/officeart/2005/8/layout/process3"/>
    <dgm:cxn modelId="{F0A220DA-5834-4BF3-891C-390405706D7C}" srcId="{C09E3F27-B9C7-4D70-9DE8-E0586A6716F0}" destId="{322EE4BA-FA4B-4B71-A373-AD953F234ECD}" srcOrd="0" destOrd="0" parTransId="{32E7595E-1CD3-484B-BC92-C2593B6E0ABB}" sibTransId="{8A30B5E0-B698-444B-9E19-BD8EE3314E67}"/>
    <dgm:cxn modelId="{91FC91F5-6399-4C4D-B743-1DF5A39B44D5}" type="presOf" srcId="{3C3AC111-E3BE-48B5-AF71-F68195BCD461}" destId="{7C1ED61E-37BA-4F92-A49B-FDA0278CC203}" srcOrd="1" destOrd="0" presId="urn:microsoft.com/office/officeart/2005/8/layout/process3"/>
    <dgm:cxn modelId="{BC2B3893-1336-4AC1-957B-D655DB012F10}" srcId="{C96F4DD1-1974-4CBF-962F-6A9F06FD9464}" destId="{9B3C9F94-29AC-4197-BF55-A053D14237E1}" srcOrd="2" destOrd="0" parTransId="{A6C55ADE-1B38-4869-9678-4978360D2B2B}" sibTransId="{11BDF039-6D68-4F6D-8C8B-C287A8CC9ABB}"/>
    <dgm:cxn modelId="{102AC2E1-C953-4928-8C52-AA0E15DD0F1B}" srcId="{C96F4DD1-1974-4CBF-962F-6A9F06FD9464}" destId="{C09E3F27-B9C7-4D70-9DE8-E0586A6716F0}" srcOrd="3" destOrd="0" parTransId="{AB289394-E0B5-4AD9-B21D-ED7B65CD3611}" sibTransId="{C2BA2846-8BA4-45AD-A185-129D0ADEA4F5}"/>
    <dgm:cxn modelId="{5F74778B-0C08-4DD1-B77A-E55F01AED9DC}" type="presOf" srcId="{9B3C9F94-29AC-4197-BF55-A053D14237E1}" destId="{21CA2CD3-B5B9-4C4D-B5D2-C768FCC746F6}" srcOrd="0" destOrd="0" presId="urn:microsoft.com/office/officeart/2005/8/layout/process3"/>
    <dgm:cxn modelId="{FD355554-71DF-402F-AC3B-9518F22344B5}" type="presOf" srcId="{DCCEF024-A294-4926-9157-6675073B9FF0}" destId="{C8F98A32-09C0-4CF6-A19F-219F1727397F}" srcOrd="1" destOrd="0" presId="urn:microsoft.com/office/officeart/2005/8/layout/process3"/>
    <dgm:cxn modelId="{01EE2CDB-3923-4DCB-AFEF-8B95C5641AE7}" type="presOf" srcId="{DCCEF024-A294-4926-9157-6675073B9FF0}" destId="{3770E446-8433-4260-A45A-EEFFA4F3E8B7}" srcOrd="0" destOrd="0" presId="urn:microsoft.com/office/officeart/2005/8/layout/process3"/>
    <dgm:cxn modelId="{14067EC4-C2B3-4599-93B4-FD3A1A35A875}" type="presOf" srcId="{3C3AC111-E3BE-48B5-AF71-F68195BCD461}" destId="{D75C939F-43A2-4305-96E8-2A000D481381}" srcOrd="0" destOrd="0" presId="urn:microsoft.com/office/officeart/2005/8/layout/process3"/>
    <dgm:cxn modelId="{0B62216F-6EDF-4F65-8CA0-8214AA7F90B7}" type="presOf" srcId="{B5FC0075-1B82-4D27-A3C7-F5BDC77B382A}" destId="{D93A8109-1D37-428C-AD31-709317288B2C}" srcOrd="0" destOrd="0" presId="urn:microsoft.com/office/officeart/2005/8/layout/process3"/>
    <dgm:cxn modelId="{CC3CC203-4DF7-499A-9493-90F0BC389869}" type="presOf" srcId="{C09E3F27-B9C7-4D70-9DE8-E0586A6716F0}" destId="{6607187B-5D28-4205-A4BF-954408FC7CEB}" srcOrd="0" destOrd="0" presId="urn:microsoft.com/office/officeart/2005/8/layout/process3"/>
    <dgm:cxn modelId="{E3058BCF-957C-4385-AEF6-C0343446D891}" type="presOf" srcId="{11BDF039-6D68-4F6D-8C8B-C287A8CC9ABB}" destId="{8967575D-2224-428C-B503-630C9D4EBC32}" srcOrd="0" destOrd="0" presId="urn:microsoft.com/office/officeart/2005/8/layout/process3"/>
    <dgm:cxn modelId="{09F32349-A007-486A-A98E-31A87E3FE377}" type="presOf" srcId="{5F29D4CE-5536-411B-AE26-7456AD0DFC96}" destId="{72969D77-D623-4A70-96A2-AF2262BF2B09}" srcOrd="0" destOrd="0" presId="urn:microsoft.com/office/officeart/2005/8/layout/process3"/>
    <dgm:cxn modelId="{BF98F6F6-9633-4F17-B686-B3AFCE806DF3}" srcId="{9B3C9F94-29AC-4197-BF55-A053D14237E1}" destId="{66BDD460-9581-44F9-A38F-4684F62C2D9B}" srcOrd="0" destOrd="0" parTransId="{8E0A8CAD-7282-496F-BBC7-0725912E23CD}" sibTransId="{3DACD474-AA7D-431A-B278-AA8B9BDE9353}"/>
    <dgm:cxn modelId="{C08FEDF8-FE21-4A54-BB6E-D155E83C75D6}" type="presOf" srcId="{11BDF039-6D68-4F6D-8C8B-C287A8CC9ABB}" destId="{C4F8F9DB-0EE8-419B-A177-141B948AF558}" srcOrd="1" destOrd="0" presId="urn:microsoft.com/office/officeart/2005/8/layout/process3"/>
    <dgm:cxn modelId="{18B5A95D-49FB-41C2-A198-3BD53D801964}" type="presOf" srcId="{955D97DB-721E-4F11-94E2-B5DDC5362B2A}" destId="{1B5630DD-FEAE-4C70-9555-E72ED4A680E5}" srcOrd="0" destOrd="0" presId="urn:microsoft.com/office/officeart/2005/8/layout/process3"/>
    <dgm:cxn modelId="{02441273-BFBD-4173-BE27-0B074558A465}" type="presParOf" srcId="{61767C14-E3A6-4CE0-BB9D-6F518BEE824E}" destId="{8BA0415F-814E-4ACE-AB0E-B3FCFCBB7464}" srcOrd="0" destOrd="0" presId="urn:microsoft.com/office/officeart/2005/8/layout/process3"/>
    <dgm:cxn modelId="{493131EE-8531-4C5A-A645-7BE602778460}" type="presParOf" srcId="{8BA0415F-814E-4ACE-AB0E-B3FCFCBB7464}" destId="{1B5630DD-FEAE-4C70-9555-E72ED4A680E5}" srcOrd="0" destOrd="0" presId="urn:microsoft.com/office/officeart/2005/8/layout/process3"/>
    <dgm:cxn modelId="{CE79A64A-D88C-4434-9159-C62BD5F88AB4}" type="presParOf" srcId="{8BA0415F-814E-4ACE-AB0E-B3FCFCBB7464}" destId="{115A6173-A815-495D-A14F-A291AE5E1FED}" srcOrd="1" destOrd="0" presId="urn:microsoft.com/office/officeart/2005/8/layout/process3"/>
    <dgm:cxn modelId="{483EFB46-AED3-4922-8261-E0C930FFE869}" type="presParOf" srcId="{8BA0415F-814E-4ACE-AB0E-B3FCFCBB7464}" destId="{D93A8109-1D37-428C-AD31-709317288B2C}" srcOrd="2" destOrd="0" presId="urn:microsoft.com/office/officeart/2005/8/layout/process3"/>
    <dgm:cxn modelId="{605FA0C2-4043-4E41-A439-938C9E1D978B}" type="presParOf" srcId="{61767C14-E3A6-4CE0-BB9D-6F518BEE824E}" destId="{D75C939F-43A2-4305-96E8-2A000D481381}" srcOrd="1" destOrd="0" presId="urn:microsoft.com/office/officeart/2005/8/layout/process3"/>
    <dgm:cxn modelId="{14C9DCC4-C9B6-42A7-A009-B8ACD0092031}" type="presParOf" srcId="{D75C939F-43A2-4305-96E8-2A000D481381}" destId="{7C1ED61E-37BA-4F92-A49B-FDA0278CC203}" srcOrd="0" destOrd="0" presId="urn:microsoft.com/office/officeart/2005/8/layout/process3"/>
    <dgm:cxn modelId="{1B718A26-108D-4D8E-B267-BA6D6BAE0401}" type="presParOf" srcId="{61767C14-E3A6-4CE0-BB9D-6F518BEE824E}" destId="{48CB9049-FFE0-4077-AA09-3EAE1A441891}" srcOrd="2" destOrd="0" presId="urn:microsoft.com/office/officeart/2005/8/layout/process3"/>
    <dgm:cxn modelId="{A6C23224-6591-47E0-932C-1276CF0343E0}" type="presParOf" srcId="{48CB9049-FFE0-4077-AA09-3EAE1A441891}" destId="{3770E446-8433-4260-A45A-EEFFA4F3E8B7}" srcOrd="0" destOrd="0" presId="urn:microsoft.com/office/officeart/2005/8/layout/process3"/>
    <dgm:cxn modelId="{FDB20527-D33D-430C-BE67-447632979C37}" type="presParOf" srcId="{48CB9049-FFE0-4077-AA09-3EAE1A441891}" destId="{C8F98A32-09C0-4CF6-A19F-219F1727397F}" srcOrd="1" destOrd="0" presId="urn:microsoft.com/office/officeart/2005/8/layout/process3"/>
    <dgm:cxn modelId="{2D636040-FF80-44B0-BCF6-D8C41C4BF6A1}" type="presParOf" srcId="{48CB9049-FFE0-4077-AA09-3EAE1A441891}" destId="{12436F15-6389-4DA7-94CB-92EF26557FCB}" srcOrd="2" destOrd="0" presId="urn:microsoft.com/office/officeart/2005/8/layout/process3"/>
    <dgm:cxn modelId="{E02703B4-6674-41CB-A80E-3E404A85651D}" type="presParOf" srcId="{61767C14-E3A6-4CE0-BB9D-6F518BEE824E}" destId="{72969D77-D623-4A70-96A2-AF2262BF2B09}" srcOrd="3" destOrd="0" presId="urn:microsoft.com/office/officeart/2005/8/layout/process3"/>
    <dgm:cxn modelId="{E9D97B9B-9E71-4D8C-B8EC-8BA738295D47}" type="presParOf" srcId="{72969D77-D623-4A70-96A2-AF2262BF2B09}" destId="{CED5B6AF-C372-42BD-B61B-8AA518776A4E}" srcOrd="0" destOrd="0" presId="urn:microsoft.com/office/officeart/2005/8/layout/process3"/>
    <dgm:cxn modelId="{FFFF65F8-782B-4A0D-B30F-9B5133A1DD82}" type="presParOf" srcId="{61767C14-E3A6-4CE0-BB9D-6F518BEE824E}" destId="{953E02A7-C944-42CA-9DBA-56700B045281}" srcOrd="4" destOrd="0" presId="urn:microsoft.com/office/officeart/2005/8/layout/process3"/>
    <dgm:cxn modelId="{E5502A0A-F712-4DD1-9C56-DB073637E3BD}" type="presParOf" srcId="{953E02A7-C944-42CA-9DBA-56700B045281}" destId="{21CA2CD3-B5B9-4C4D-B5D2-C768FCC746F6}" srcOrd="0" destOrd="0" presId="urn:microsoft.com/office/officeart/2005/8/layout/process3"/>
    <dgm:cxn modelId="{DFE2BA4D-7489-4DCD-96DC-173143FF5DEF}" type="presParOf" srcId="{953E02A7-C944-42CA-9DBA-56700B045281}" destId="{464531C8-2B19-4447-B732-08D40B5291F0}" srcOrd="1" destOrd="0" presId="urn:microsoft.com/office/officeart/2005/8/layout/process3"/>
    <dgm:cxn modelId="{F46539C3-3027-4BE0-B7C1-965B0A51B053}" type="presParOf" srcId="{953E02A7-C944-42CA-9DBA-56700B045281}" destId="{A364818B-9FF6-408E-845A-F78A26E1935B}" srcOrd="2" destOrd="0" presId="urn:microsoft.com/office/officeart/2005/8/layout/process3"/>
    <dgm:cxn modelId="{E91E3B98-4FBD-49A4-8D1C-D239C1D2655A}" type="presParOf" srcId="{61767C14-E3A6-4CE0-BB9D-6F518BEE824E}" destId="{8967575D-2224-428C-B503-630C9D4EBC32}" srcOrd="5" destOrd="0" presId="urn:microsoft.com/office/officeart/2005/8/layout/process3"/>
    <dgm:cxn modelId="{033D4BD4-310A-4F64-89BB-556A2A542845}" type="presParOf" srcId="{8967575D-2224-428C-B503-630C9D4EBC32}" destId="{C4F8F9DB-0EE8-419B-A177-141B948AF558}" srcOrd="0" destOrd="0" presId="urn:microsoft.com/office/officeart/2005/8/layout/process3"/>
    <dgm:cxn modelId="{F2F00A6B-CE9C-4DBF-AFBC-D0EFC7E46597}" type="presParOf" srcId="{61767C14-E3A6-4CE0-BB9D-6F518BEE824E}" destId="{6F28F77D-555A-4EEF-95F7-20B4C4C4A3C5}" srcOrd="6" destOrd="0" presId="urn:microsoft.com/office/officeart/2005/8/layout/process3"/>
    <dgm:cxn modelId="{8A472D04-DBBD-48D9-AB05-47BBBFB82ED7}" type="presParOf" srcId="{6F28F77D-555A-4EEF-95F7-20B4C4C4A3C5}" destId="{6607187B-5D28-4205-A4BF-954408FC7CEB}" srcOrd="0" destOrd="0" presId="urn:microsoft.com/office/officeart/2005/8/layout/process3"/>
    <dgm:cxn modelId="{3763CAF9-E095-4698-A14F-A3C7A166CC3F}" type="presParOf" srcId="{6F28F77D-555A-4EEF-95F7-20B4C4C4A3C5}" destId="{1D42F28A-EF02-4EEF-BA27-BAD0CE269ABA}" srcOrd="1" destOrd="0" presId="urn:microsoft.com/office/officeart/2005/8/layout/process3"/>
    <dgm:cxn modelId="{FCB8CC06-F5BE-4A60-B194-009DB0EB4803}" type="presParOf" srcId="{6F28F77D-555A-4EEF-95F7-20B4C4C4A3C5}" destId="{8E5C4387-4443-41AE-9B6D-C23AE082F68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B1A6A5-EB86-49F5-B12D-4C4169ECE580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D1C359C-FFCD-4909-B48A-B391500DCB42}">
      <dgm:prSet phldrT="[Texto]" custT="1"/>
      <dgm:spPr/>
      <dgm:t>
        <a:bodyPr/>
        <a:lstStyle/>
        <a:p>
          <a:r>
            <a: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INICIE</a:t>
          </a:r>
          <a:endParaRPr lang="pt-B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0438DF-8AA3-4F36-A33A-BB50BDD33AC8}" type="parTrans" cxnId="{1252E4A5-584B-4251-98A2-45006F178DF9}">
      <dgm:prSet/>
      <dgm:spPr/>
      <dgm:t>
        <a:bodyPr/>
        <a:lstStyle/>
        <a:p>
          <a:endParaRPr lang="pt-BR" sz="2000"/>
        </a:p>
      </dgm:t>
    </dgm:pt>
    <dgm:pt modelId="{6F2228B1-DCDB-4F70-8089-FE296F5C8A61}" type="sibTrans" cxnId="{1252E4A5-584B-4251-98A2-45006F178DF9}">
      <dgm:prSet/>
      <dgm:spPr/>
      <dgm:t>
        <a:bodyPr/>
        <a:lstStyle/>
        <a:p>
          <a:endParaRPr lang="pt-BR" sz="2000"/>
        </a:p>
      </dgm:t>
    </dgm:pt>
    <dgm:pt modelId="{BD0B80FA-3F12-491F-B100-AE0679A14A29}">
      <dgm:prSet phldrT="[Texto]" custT="1"/>
      <dgm:spPr/>
      <dgm:t>
        <a:bodyPr/>
        <a:lstStyle/>
        <a:p>
          <a:r>
            <a:rPr lang="pt-BR" sz="1600" dirty="0" smtClean="0"/>
            <a:t>Preparar pessoas para se tornarem membros da igreja metodista</a:t>
          </a:r>
          <a:endParaRPr lang="pt-BR" sz="1600" dirty="0"/>
        </a:p>
      </dgm:t>
    </dgm:pt>
    <dgm:pt modelId="{9C2AAD8C-1350-4800-A8FA-F3B03256D70F}" type="parTrans" cxnId="{74AC5317-859D-4967-B549-4270A23260FC}">
      <dgm:prSet/>
      <dgm:spPr/>
      <dgm:t>
        <a:bodyPr/>
        <a:lstStyle/>
        <a:p>
          <a:endParaRPr lang="pt-BR" sz="2000"/>
        </a:p>
      </dgm:t>
    </dgm:pt>
    <dgm:pt modelId="{1852E64A-3B33-4842-AB86-B582B017C4DA}" type="sibTrans" cxnId="{74AC5317-859D-4967-B549-4270A23260FC}">
      <dgm:prSet/>
      <dgm:spPr/>
      <dgm:t>
        <a:bodyPr/>
        <a:lstStyle/>
        <a:p>
          <a:endParaRPr lang="pt-BR" sz="2000"/>
        </a:p>
      </dgm:t>
    </dgm:pt>
    <dgm:pt modelId="{2B7D5A5E-409F-4DE5-8FBA-16B6C85E017B}">
      <dgm:prSet phldrT="[Texto]" custT="1"/>
      <dgm:spPr/>
      <dgm:t>
        <a:bodyPr/>
        <a:lstStyle/>
        <a:p>
          <a:r>
            <a: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INSPIRE</a:t>
          </a:r>
          <a:endParaRPr lang="pt-B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2ADC56-2B73-4E84-9EE3-74E0C38F82A1}" type="parTrans" cxnId="{07445BDF-B9E9-4187-BE94-7BC11F1B63E0}">
      <dgm:prSet/>
      <dgm:spPr/>
      <dgm:t>
        <a:bodyPr/>
        <a:lstStyle/>
        <a:p>
          <a:endParaRPr lang="pt-BR" sz="2000"/>
        </a:p>
      </dgm:t>
    </dgm:pt>
    <dgm:pt modelId="{993FD771-1960-40B0-A019-81F358FEBC06}" type="sibTrans" cxnId="{07445BDF-B9E9-4187-BE94-7BC11F1B63E0}">
      <dgm:prSet/>
      <dgm:spPr/>
      <dgm:t>
        <a:bodyPr/>
        <a:lstStyle/>
        <a:p>
          <a:endParaRPr lang="pt-BR" sz="2000"/>
        </a:p>
      </dgm:t>
    </dgm:pt>
    <dgm:pt modelId="{0CBC9E81-797D-40C6-A8F5-45FA765DBA40}">
      <dgm:prSet phldrT="[Texto]" custT="1"/>
      <dgm:spPr/>
      <dgm:t>
        <a:bodyPr/>
        <a:lstStyle/>
        <a:p>
          <a:r>
            <a:rPr lang="pt-BR" sz="1600" dirty="0" smtClean="0"/>
            <a:t>Aprofundar o conhecimento bíblico dos novos membros.</a:t>
          </a:r>
          <a:endParaRPr lang="pt-BR" sz="1600" dirty="0"/>
        </a:p>
      </dgm:t>
    </dgm:pt>
    <dgm:pt modelId="{63250525-5FF8-492C-8FC2-722238A66412}" type="parTrans" cxnId="{0DB9DD4E-BB6C-454C-A0E4-FFE9BFA0788B}">
      <dgm:prSet/>
      <dgm:spPr/>
      <dgm:t>
        <a:bodyPr/>
        <a:lstStyle/>
        <a:p>
          <a:endParaRPr lang="pt-BR" sz="2000"/>
        </a:p>
      </dgm:t>
    </dgm:pt>
    <dgm:pt modelId="{171E51AE-7E2C-42FC-95B3-4811F780BAAF}" type="sibTrans" cxnId="{0DB9DD4E-BB6C-454C-A0E4-FFE9BFA0788B}">
      <dgm:prSet/>
      <dgm:spPr/>
      <dgm:t>
        <a:bodyPr/>
        <a:lstStyle/>
        <a:p>
          <a:endParaRPr lang="pt-BR" sz="2000"/>
        </a:p>
      </dgm:t>
    </dgm:pt>
    <dgm:pt modelId="{CFB2280D-64C3-4B6A-A3B6-6068E4B09CAF}">
      <dgm:prSet phldrT="[Texto]" custT="1"/>
      <dgm:spPr/>
      <dgm:t>
        <a:bodyPr/>
        <a:lstStyle/>
        <a:p>
          <a:r>
            <a: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PRATIQUE</a:t>
          </a:r>
          <a:endParaRPr lang="pt-B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AC18F3-460E-4910-BF6F-761F0ED82D16}" type="parTrans" cxnId="{4BB31EE7-DE59-4492-8119-C0D84A147C0E}">
      <dgm:prSet/>
      <dgm:spPr/>
      <dgm:t>
        <a:bodyPr/>
        <a:lstStyle/>
        <a:p>
          <a:endParaRPr lang="pt-BR" sz="2000"/>
        </a:p>
      </dgm:t>
    </dgm:pt>
    <dgm:pt modelId="{56BA30C5-FFF9-4BA5-BC18-8102C65CA1AA}" type="sibTrans" cxnId="{4BB31EE7-DE59-4492-8119-C0D84A147C0E}">
      <dgm:prSet/>
      <dgm:spPr/>
      <dgm:t>
        <a:bodyPr/>
        <a:lstStyle/>
        <a:p>
          <a:endParaRPr lang="pt-BR" sz="2000"/>
        </a:p>
      </dgm:t>
    </dgm:pt>
    <dgm:pt modelId="{D526FB0F-64E9-466C-AB74-0249319B0F71}">
      <dgm:prSet phldrT="[Texto]" custT="1"/>
      <dgm:spPr/>
      <dgm:t>
        <a:bodyPr/>
        <a:lstStyle/>
        <a:p>
          <a:r>
            <a:rPr lang="pt-BR" sz="1600" dirty="0" smtClean="0"/>
            <a:t>Ensina </a:t>
          </a:r>
          <a:r>
            <a:rPr lang="pt-BR" sz="1600" dirty="0" err="1" smtClean="0"/>
            <a:t>ros</a:t>
          </a:r>
          <a:r>
            <a:rPr lang="pt-BR" sz="1600" dirty="0" smtClean="0"/>
            <a:t> valores e desenvolvimento da célula.</a:t>
          </a:r>
          <a:endParaRPr lang="pt-BR" sz="1600" dirty="0"/>
        </a:p>
      </dgm:t>
    </dgm:pt>
    <dgm:pt modelId="{64409930-05D7-473B-B1FA-5D0D6C7F5252}" type="parTrans" cxnId="{9FE7B739-6240-4C96-9753-F01FB4B327FB}">
      <dgm:prSet/>
      <dgm:spPr/>
      <dgm:t>
        <a:bodyPr/>
        <a:lstStyle/>
        <a:p>
          <a:endParaRPr lang="pt-BR" sz="2000"/>
        </a:p>
      </dgm:t>
    </dgm:pt>
    <dgm:pt modelId="{88BEC385-6DA1-4A2B-892F-3D1164245B0D}" type="sibTrans" cxnId="{9FE7B739-6240-4C96-9753-F01FB4B327FB}">
      <dgm:prSet/>
      <dgm:spPr/>
      <dgm:t>
        <a:bodyPr/>
        <a:lstStyle/>
        <a:p>
          <a:endParaRPr lang="pt-BR" sz="2000"/>
        </a:p>
      </dgm:t>
    </dgm:pt>
    <dgm:pt modelId="{1642A08B-5C17-498C-A024-1064591E0B0E}">
      <dgm:prSet custT="1"/>
      <dgm:spPr/>
      <dgm:t>
        <a:bodyPr/>
        <a:lstStyle/>
        <a:p>
          <a:r>
            <a: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FRUTIFIQUE</a:t>
          </a:r>
          <a:endParaRPr lang="pt-B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DF8695-6621-46D8-A79E-E478469743A5}" type="parTrans" cxnId="{03CC067C-B007-4CA8-810E-7FCA70F12DD9}">
      <dgm:prSet/>
      <dgm:spPr/>
      <dgm:t>
        <a:bodyPr/>
        <a:lstStyle/>
        <a:p>
          <a:endParaRPr lang="pt-BR" sz="2000"/>
        </a:p>
      </dgm:t>
    </dgm:pt>
    <dgm:pt modelId="{B1B4B655-6CCB-4F91-80EC-103D503E2894}" type="sibTrans" cxnId="{03CC067C-B007-4CA8-810E-7FCA70F12DD9}">
      <dgm:prSet/>
      <dgm:spPr/>
      <dgm:t>
        <a:bodyPr/>
        <a:lstStyle/>
        <a:p>
          <a:endParaRPr lang="pt-BR" sz="2000"/>
        </a:p>
      </dgm:t>
    </dgm:pt>
    <dgm:pt modelId="{1B546EDE-EE64-4D07-87F3-5874D572DDD7}">
      <dgm:prSet custT="1"/>
      <dgm:spPr/>
      <dgm:t>
        <a:bodyPr/>
        <a:lstStyle/>
        <a:p>
          <a:r>
            <a:rPr lang="pt-BR" sz="1600" dirty="0" smtClean="0"/>
            <a:t>Motivar os líderes e exercer sua liderança com autoridade e paixão.</a:t>
          </a:r>
          <a:endParaRPr lang="pt-BR" sz="1600" dirty="0"/>
        </a:p>
      </dgm:t>
    </dgm:pt>
    <dgm:pt modelId="{0462AF81-A375-4C3C-9FE3-2F78C486F691}" type="parTrans" cxnId="{1E2C0411-40DA-4F74-8179-C15A0D8DE2A3}">
      <dgm:prSet/>
      <dgm:spPr/>
      <dgm:t>
        <a:bodyPr/>
        <a:lstStyle/>
        <a:p>
          <a:endParaRPr lang="pt-BR" sz="2000"/>
        </a:p>
      </dgm:t>
    </dgm:pt>
    <dgm:pt modelId="{BAFEAA9A-895D-4E04-A112-7659F87F6B25}" type="sibTrans" cxnId="{1E2C0411-40DA-4F74-8179-C15A0D8DE2A3}">
      <dgm:prSet/>
      <dgm:spPr/>
      <dgm:t>
        <a:bodyPr/>
        <a:lstStyle/>
        <a:p>
          <a:endParaRPr lang="pt-BR" sz="2000"/>
        </a:p>
      </dgm:t>
    </dgm:pt>
    <dgm:pt modelId="{E02B3E4A-211E-4912-AA93-45C40A8FCB46}" type="pres">
      <dgm:prSet presAssocID="{6DB1A6A5-EB86-49F5-B12D-4C4169ECE5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482A38C-4F10-4324-8CF7-547F9677EF2E}" type="pres">
      <dgm:prSet presAssocID="{6DB1A6A5-EB86-49F5-B12D-4C4169ECE580}" presName="tSp" presStyleCnt="0"/>
      <dgm:spPr/>
    </dgm:pt>
    <dgm:pt modelId="{027ED730-72B1-4A9C-B786-25BCBDE00339}" type="pres">
      <dgm:prSet presAssocID="{6DB1A6A5-EB86-49F5-B12D-4C4169ECE580}" presName="bSp" presStyleCnt="0"/>
      <dgm:spPr/>
    </dgm:pt>
    <dgm:pt modelId="{9E552BBA-0CAB-4DA8-A808-00D7104EE502}" type="pres">
      <dgm:prSet presAssocID="{6DB1A6A5-EB86-49F5-B12D-4C4169ECE580}" presName="process" presStyleCnt="0"/>
      <dgm:spPr/>
    </dgm:pt>
    <dgm:pt modelId="{05588AF8-572A-4A6F-BF3C-879E44A2AC94}" type="pres">
      <dgm:prSet presAssocID="{FD1C359C-FFCD-4909-B48A-B391500DCB42}" presName="composite1" presStyleCnt="0"/>
      <dgm:spPr/>
    </dgm:pt>
    <dgm:pt modelId="{E152DAE2-50CC-4B3B-A122-1C4B1C3DC236}" type="pres">
      <dgm:prSet presAssocID="{FD1C359C-FFCD-4909-B48A-B391500DCB42}" presName="dummyNode1" presStyleLbl="node1" presStyleIdx="0" presStyleCnt="4"/>
      <dgm:spPr/>
    </dgm:pt>
    <dgm:pt modelId="{9198D127-3674-4627-B52E-5D7418B4C7C1}" type="pres">
      <dgm:prSet presAssocID="{FD1C359C-FFCD-4909-B48A-B391500DCB42}" presName="childNode1" presStyleLbl="bgAcc1" presStyleIdx="0" presStyleCnt="4" custScaleX="1261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CD7128C-B160-4F31-8C63-6E2250449131}" type="pres">
      <dgm:prSet presAssocID="{FD1C359C-FFCD-4909-B48A-B391500DCB42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07AF1C-9ABF-46C7-B7E4-CECB53388115}" type="pres">
      <dgm:prSet presAssocID="{FD1C359C-FFCD-4909-B48A-B391500DCB42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0FC448-C246-45DE-960F-54B43FAF2826}" type="pres">
      <dgm:prSet presAssocID="{FD1C359C-FFCD-4909-B48A-B391500DCB42}" presName="connSite1" presStyleCnt="0"/>
      <dgm:spPr/>
    </dgm:pt>
    <dgm:pt modelId="{B7B39542-2CDE-424A-B49B-37483B06B947}" type="pres">
      <dgm:prSet presAssocID="{6F2228B1-DCDB-4F70-8089-FE296F5C8A61}" presName="Name9" presStyleLbl="sibTrans2D1" presStyleIdx="0" presStyleCnt="3"/>
      <dgm:spPr/>
      <dgm:t>
        <a:bodyPr/>
        <a:lstStyle/>
        <a:p>
          <a:endParaRPr lang="pt-BR"/>
        </a:p>
      </dgm:t>
    </dgm:pt>
    <dgm:pt modelId="{76499ECC-9814-429A-8155-DCA56704735E}" type="pres">
      <dgm:prSet presAssocID="{2B7D5A5E-409F-4DE5-8FBA-16B6C85E017B}" presName="composite2" presStyleCnt="0"/>
      <dgm:spPr/>
    </dgm:pt>
    <dgm:pt modelId="{834FF3A8-6CD4-4319-868B-A1B671D30FDA}" type="pres">
      <dgm:prSet presAssocID="{2B7D5A5E-409F-4DE5-8FBA-16B6C85E017B}" presName="dummyNode2" presStyleLbl="node1" presStyleIdx="0" presStyleCnt="4"/>
      <dgm:spPr/>
    </dgm:pt>
    <dgm:pt modelId="{BB075F4A-B13E-41DF-B257-97ABE6D2FF2B}" type="pres">
      <dgm:prSet presAssocID="{2B7D5A5E-409F-4DE5-8FBA-16B6C85E017B}" presName="childNode2" presStyleLbl="bgAcc1" presStyleIdx="1" presStyleCnt="4" custScaleX="121039" custScaleY="1115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FC585C-5A2F-4979-B40E-1C81ABE8606B}" type="pres">
      <dgm:prSet presAssocID="{2B7D5A5E-409F-4DE5-8FBA-16B6C85E017B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63B88C-4554-40DF-B717-2F792C62B0A3}" type="pres">
      <dgm:prSet presAssocID="{2B7D5A5E-409F-4DE5-8FBA-16B6C85E017B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ADBC44-7262-4FD6-BE9F-610330453993}" type="pres">
      <dgm:prSet presAssocID="{2B7D5A5E-409F-4DE5-8FBA-16B6C85E017B}" presName="connSite2" presStyleCnt="0"/>
      <dgm:spPr/>
    </dgm:pt>
    <dgm:pt modelId="{FF48C935-9866-4AF8-8F7B-274507A2D783}" type="pres">
      <dgm:prSet presAssocID="{993FD771-1960-40B0-A019-81F358FEBC06}" presName="Name18" presStyleLbl="sibTrans2D1" presStyleIdx="1" presStyleCnt="3"/>
      <dgm:spPr/>
      <dgm:t>
        <a:bodyPr/>
        <a:lstStyle/>
        <a:p>
          <a:endParaRPr lang="pt-BR"/>
        </a:p>
      </dgm:t>
    </dgm:pt>
    <dgm:pt modelId="{CA10A5B5-76AC-4EC0-9CC5-B501058887C6}" type="pres">
      <dgm:prSet presAssocID="{CFB2280D-64C3-4B6A-A3B6-6068E4B09CAF}" presName="composite1" presStyleCnt="0"/>
      <dgm:spPr/>
    </dgm:pt>
    <dgm:pt modelId="{0D0456F9-2C4C-4358-AE2D-3F93EE511E95}" type="pres">
      <dgm:prSet presAssocID="{CFB2280D-64C3-4B6A-A3B6-6068E4B09CAF}" presName="dummyNode1" presStyleLbl="node1" presStyleIdx="1" presStyleCnt="4"/>
      <dgm:spPr/>
    </dgm:pt>
    <dgm:pt modelId="{8D48AB01-8A20-4F29-A3F3-03D7FB602E60}" type="pres">
      <dgm:prSet presAssocID="{CFB2280D-64C3-4B6A-A3B6-6068E4B09CAF}" presName="childNode1" presStyleLbl="bgAcc1" presStyleIdx="2" presStyleCnt="4" custScaleX="1111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69FDD0-1506-4AA8-9682-28EC2D48CEAB}" type="pres">
      <dgm:prSet presAssocID="{CFB2280D-64C3-4B6A-A3B6-6068E4B09CAF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1DF76A-C5CF-4C10-B2A0-80BD44AE8246}" type="pres">
      <dgm:prSet presAssocID="{CFB2280D-64C3-4B6A-A3B6-6068E4B09CAF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A35F81-F0DB-4352-9549-826D8297A71D}" type="pres">
      <dgm:prSet presAssocID="{CFB2280D-64C3-4B6A-A3B6-6068E4B09CAF}" presName="connSite1" presStyleCnt="0"/>
      <dgm:spPr/>
    </dgm:pt>
    <dgm:pt modelId="{219FC13E-3A49-41F0-9B89-80C60F34E0E3}" type="pres">
      <dgm:prSet presAssocID="{56BA30C5-FFF9-4BA5-BC18-8102C65CA1AA}" presName="Name9" presStyleLbl="sibTrans2D1" presStyleIdx="2" presStyleCnt="3"/>
      <dgm:spPr/>
      <dgm:t>
        <a:bodyPr/>
        <a:lstStyle/>
        <a:p>
          <a:endParaRPr lang="pt-BR"/>
        </a:p>
      </dgm:t>
    </dgm:pt>
    <dgm:pt modelId="{C0669F40-EACB-46A2-A69B-7DC861E20658}" type="pres">
      <dgm:prSet presAssocID="{1642A08B-5C17-498C-A024-1064591E0B0E}" presName="composite2" presStyleCnt="0"/>
      <dgm:spPr/>
    </dgm:pt>
    <dgm:pt modelId="{FD8B4A4F-F774-468B-B087-27C09AAE05F6}" type="pres">
      <dgm:prSet presAssocID="{1642A08B-5C17-498C-A024-1064591E0B0E}" presName="dummyNode2" presStyleLbl="node1" presStyleIdx="2" presStyleCnt="4"/>
      <dgm:spPr/>
    </dgm:pt>
    <dgm:pt modelId="{0373027E-61D4-4F92-83C4-45CA59A90BE4}" type="pres">
      <dgm:prSet presAssocID="{1642A08B-5C17-498C-A024-1064591E0B0E}" presName="childNode2" presStyleLbl="bgAcc1" presStyleIdx="3" presStyleCnt="4" custScaleX="121665" custScaleY="1139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05813A-F1EA-4CE7-B2AA-EB5333CCF25C}" type="pres">
      <dgm:prSet presAssocID="{1642A08B-5C17-498C-A024-1064591E0B0E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FF9CBB-3172-4FC9-9080-D17D2AB25F95}" type="pres">
      <dgm:prSet presAssocID="{1642A08B-5C17-498C-A024-1064591E0B0E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571F90-3969-4A58-81D2-8990F1957918}" type="pres">
      <dgm:prSet presAssocID="{1642A08B-5C17-498C-A024-1064591E0B0E}" presName="connSite2" presStyleCnt="0"/>
      <dgm:spPr/>
    </dgm:pt>
  </dgm:ptLst>
  <dgm:cxnLst>
    <dgm:cxn modelId="{1E2C0411-40DA-4F74-8179-C15A0D8DE2A3}" srcId="{1642A08B-5C17-498C-A024-1064591E0B0E}" destId="{1B546EDE-EE64-4D07-87F3-5874D572DDD7}" srcOrd="0" destOrd="0" parTransId="{0462AF81-A375-4C3C-9FE3-2F78C486F691}" sibTransId="{BAFEAA9A-895D-4E04-A112-7659F87F6B25}"/>
    <dgm:cxn modelId="{C9DAD0C0-AB2F-4E68-81A5-C8FA02786381}" type="presOf" srcId="{1B546EDE-EE64-4D07-87F3-5874D572DDD7}" destId="{0373027E-61D4-4F92-83C4-45CA59A90BE4}" srcOrd="0" destOrd="0" presId="urn:microsoft.com/office/officeart/2005/8/layout/hProcess4"/>
    <dgm:cxn modelId="{8EAA98CB-29E3-4B83-9EDF-1787CB80F01B}" type="presOf" srcId="{D526FB0F-64E9-466C-AB74-0249319B0F71}" destId="{8269FDD0-1506-4AA8-9682-28EC2D48CEAB}" srcOrd="1" destOrd="0" presId="urn:microsoft.com/office/officeart/2005/8/layout/hProcess4"/>
    <dgm:cxn modelId="{5DC06BA3-CAC5-47C0-AE20-BC136E712589}" type="presOf" srcId="{6DB1A6A5-EB86-49F5-B12D-4C4169ECE580}" destId="{E02B3E4A-211E-4912-AA93-45C40A8FCB46}" srcOrd="0" destOrd="0" presId="urn:microsoft.com/office/officeart/2005/8/layout/hProcess4"/>
    <dgm:cxn modelId="{22EB5971-E008-4CE5-8870-0AB1863E9BE9}" type="presOf" srcId="{BD0B80FA-3F12-491F-B100-AE0679A14A29}" destId="{2CD7128C-B160-4F31-8C63-6E2250449131}" srcOrd="1" destOrd="0" presId="urn:microsoft.com/office/officeart/2005/8/layout/hProcess4"/>
    <dgm:cxn modelId="{6C20694C-9D35-40B7-A552-E990DE895E4C}" type="presOf" srcId="{6F2228B1-DCDB-4F70-8089-FE296F5C8A61}" destId="{B7B39542-2CDE-424A-B49B-37483B06B947}" srcOrd="0" destOrd="0" presId="urn:microsoft.com/office/officeart/2005/8/layout/hProcess4"/>
    <dgm:cxn modelId="{4BB31EE7-DE59-4492-8119-C0D84A147C0E}" srcId="{6DB1A6A5-EB86-49F5-B12D-4C4169ECE580}" destId="{CFB2280D-64C3-4B6A-A3B6-6068E4B09CAF}" srcOrd="2" destOrd="0" parTransId="{17AC18F3-460E-4910-BF6F-761F0ED82D16}" sibTransId="{56BA30C5-FFF9-4BA5-BC18-8102C65CA1AA}"/>
    <dgm:cxn modelId="{9FE7B739-6240-4C96-9753-F01FB4B327FB}" srcId="{CFB2280D-64C3-4B6A-A3B6-6068E4B09CAF}" destId="{D526FB0F-64E9-466C-AB74-0249319B0F71}" srcOrd="0" destOrd="0" parTransId="{64409930-05D7-473B-B1FA-5D0D6C7F5252}" sibTransId="{88BEC385-6DA1-4A2B-892F-3D1164245B0D}"/>
    <dgm:cxn modelId="{D9B466BB-DC13-4634-BFAD-D358230CEF09}" type="presOf" srcId="{993FD771-1960-40B0-A019-81F358FEBC06}" destId="{FF48C935-9866-4AF8-8F7B-274507A2D783}" srcOrd="0" destOrd="0" presId="urn:microsoft.com/office/officeart/2005/8/layout/hProcess4"/>
    <dgm:cxn modelId="{2C740873-DC36-4492-A5C2-2653810A1525}" type="presOf" srcId="{1642A08B-5C17-498C-A024-1064591E0B0E}" destId="{7FFF9CBB-3172-4FC9-9080-D17D2AB25F95}" srcOrd="0" destOrd="0" presId="urn:microsoft.com/office/officeart/2005/8/layout/hProcess4"/>
    <dgm:cxn modelId="{C77AC794-45DA-4EC2-83CF-7B22B726FC45}" type="presOf" srcId="{FD1C359C-FFCD-4909-B48A-B391500DCB42}" destId="{1107AF1C-9ABF-46C7-B7E4-CECB53388115}" srcOrd="0" destOrd="0" presId="urn:microsoft.com/office/officeart/2005/8/layout/hProcess4"/>
    <dgm:cxn modelId="{8DC4933D-A0C9-4A9E-8014-E5C4A5CAE919}" type="presOf" srcId="{2B7D5A5E-409F-4DE5-8FBA-16B6C85E017B}" destId="{A963B88C-4554-40DF-B717-2F792C62B0A3}" srcOrd="0" destOrd="0" presId="urn:microsoft.com/office/officeart/2005/8/layout/hProcess4"/>
    <dgm:cxn modelId="{0DB9DD4E-BB6C-454C-A0E4-FFE9BFA0788B}" srcId="{2B7D5A5E-409F-4DE5-8FBA-16B6C85E017B}" destId="{0CBC9E81-797D-40C6-A8F5-45FA765DBA40}" srcOrd="0" destOrd="0" parTransId="{63250525-5FF8-492C-8FC2-722238A66412}" sibTransId="{171E51AE-7E2C-42FC-95B3-4811F780BAAF}"/>
    <dgm:cxn modelId="{8362FFC8-EA7B-4362-85D8-7E429489536A}" type="presOf" srcId="{1B546EDE-EE64-4D07-87F3-5874D572DDD7}" destId="{D005813A-F1EA-4CE7-B2AA-EB5333CCF25C}" srcOrd="1" destOrd="0" presId="urn:microsoft.com/office/officeart/2005/8/layout/hProcess4"/>
    <dgm:cxn modelId="{47CE3A70-51CA-4230-879E-CE87B83A680C}" type="presOf" srcId="{CFB2280D-64C3-4B6A-A3B6-6068E4B09CAF}" destId="{3B1DF76A-C5CF-4C10-B2A0-80BD44AE8246}" srcOrd="0" destOrd="0" presId="urn:microsoft.com/office/officeart/2005/8/layout/hProcess4"/>
    <dgm:cxn modelId="{03CC067C-B007-4CA8-810E-7FCA70F12DD9}" srcId="{6DB1A6A5-EB86-49F5-B12D-4C4169ECE580}" destId="{1642A08B-5C17-498C-A024-1064591E0B0E}" srcOrd="3" destOrd="0" parTransId="{73DF8695-6621-46D8-A79E-E478469743A5}" sibTransId="{B1B4B655-6CCB-4F91-80EC-103D503E2894}"/>
    <dgm:cxn modelId="{1252E4A5-584B-4251-98A2-45006F178DF9}" srcId="{6DB1A6A5-EB86-49F5-B12D-4C4169ECE580}" destId="{FD1C359C-FFCD-4909-B48A-B391500DCB42}" srcOrd="0" destOrd="0" parTransId="{740438DF-8AA3-4F36-A33A-BB50BDD33AC8}" sibTransId="{6F2228B1-DCDB-4F70-8089-FE296F5C8A61}"/>
    <dgm:cxn modelId="{A0E430E2-65F0-4BE4-BEA4-4F3CFF5B50E9}" type="presOf" srcId="{0CBC9E81-797D-40C6-A8F5-45FA765DBA40}" destId="{B9FC585C-5A2F-4979-B40E-1C81ABE8606B}" srcOrd="1" destOrd="0" presId="urn:microsoft.com/office/officeart/2005/8/layout/hProcess4"/>
    <dgm:cxn modelId="{74AC5317-859D-4967-B549-4270A23260FC}" srcId="{FD1C359C-FFCD-4909-B48A-B391500DCB42}" destId="{BD0B80FA-3F12-491F-B100-AE0679A14A29}" srcOrd="0" destOrd="0" parTransId="{9C2AAD8C-1350-4800-A8FA-F3B03256D70F}" sibTransId="{1852E64A-3B33-4842-AB86-B582B017C4DA}"/>
    <dgm:cxn modelId="{02200ABB-F712-4263-B029-BAD7DF2E248F}" type="presOf" srcId="{BD0B80FA-3F12-491F-B100-AE0679A14A29}" destId="{9198D127-3674-4627-B52E-5D7418B4C7C1}" srcOrd="0" destOrd="0" presId="urn:microsoft.com/office/officeart/2005/8/layout/hProcess4"/>
    <dgm:cxn modelId="{E7514FC8-4C5D-4896-A1DC-E872B101B752}" type="presOf" srcId="{D526FB0F-64E9-466C-AB74-0249319B0F71}" destId="{8D48AB01-8A20-4F29-A3F3-03D7FB602E60}" srcOrd="0" destOrd="0" presId="urn:microsoft.com/office/officeart/2005/8/layout/hProcess4"/>
    <dgm:cxn modelId="{D05F3846-707A-4BCA-9450-D987AB6FDCCD}" type="presOf" srcId="{56BA30C5-FFF9-4BA5-BC18-8102C65CA1AA}" destId="{219FC13E-3A49-41F0-9B89-80C60F34E0E3}" srcOrd="0" destOrd="0" presId="urn:microsoft.com/office/officeart/2005/8/layout/hProcess4"/>
    <dgm:cxn modelId="{07445BDF-B9E9-4187-BE94-7BC11F1B63E0}" srcId="{6DB1A6A5-EB86-49F5-B12D-4C4169ECE580}" destId="{2B7D5A5E-409F-4DE5-8FBA-16B6C85E017B}" srcOrd="1" destOrd="0" parTransId="{C12ADC56-2B73-4E84-9EE3-74E0C38F82A1}" sibTransId="{993FD771-1960-40B0-A019-81F358FEBC06}"/>
    <dgm:cxn modelId="{4CA30D02-90D4-4D52-BEDE-5FA34DB53BB9}" type="presOf" srcId="{0CBC9E81-797D-40C6-A8F5-45FA765DBA40}" destId="{BB075F4A-B13E-41DF-B257-97ABE6D2FF2B}" srcOrd="0" destOrd="0" presId="urn:microsoft.com/office/officeart/2005/8/layout/hProcess4"/>
    <dgm:cxn modelId="{01D84B62-B496-4B6D-A9BD-C588AB114338}" type="presParOf" srcId="{E02B3E4A-211E-4912-AA93-45C40A8FCB46}" destId="{1482A38C-4F10-4324-8CF7-547F9677EF2E}" srcOrd="0" destOrd="0" presId="urn:microsoft.com/office/officeart/2005/8/layout/hProcess4"/>
    <dgm:cxn modelId="{2CC2E5C1-4AE7-44C4-A72D-BA8EF9E056D7}" type="presParOf" srcId="{E02B3E4A-211E-4912-AA93-45C40A8FCB46}" destId="{027ED730-72B1-4A9C-B786-25BCBDE00339}" srcOrd="1" destOrd="0" presId="urn:microsoft.com/office/officeart/2005/8/layout/hProcess4"/>
    <dgm:cxn modelId="{23AB0AC5-C293-432C-B32D-6FAB58F64B0D}" type="presParOf" srcId="{E02B3E4A-211E-4912-AA93-45C40A8FCB46}" destId="{9E552BBA-0CAB-4DA8-A808-00D7104EE502}" srcOrd="2" destOrd="0" presId="urn:microsoft.com/office/officeart/2005/8/layout/hProcess4"/>
    <dgm:cxn modelId="{A65E89CF-7C19-4836-8057-132AFAB707EE}" type="presParOf" srcId="{9E552BBA-0CAB-4DA8-A808-00D7104EE502}" destId="{05588AF8-572A-4A6F-BF3C-879E44A2AC94}" srcOrd="0" destOrd="0" presId="urn:microsoft.com/office/officeart/2005/8/layout/hProcess4"/>
    <dgm:cxn modelId="{9F036955-A7BE-4D7C-84D2-B18C24A049AE}" type="presParOf" srcId="{05588AF8-572A-4A6F-BF3C-879E44A2AC94}" destId="{E152DAE2-50CC-4B3B-A122-1C4B1C3DC236}" srcOrd="0" destOrd="0" presId="urn:microsoft.com/office/officeart/2005/8/layout/hProcess4"/>
    <dgm:cxn modelId="{7166D0CB-C823-4882-A9B8-B82D66488C70}" type="presParOf" srcId="{05588AF8-572A-4A6F-BF3C-879E44A2AC94}" destId="{9198D127-3674-4627-B52E-5D7418B4C7C1}" srcOrd="1" destOrd="0" presId="urn:microsoft.com/office/officeart/2005/8/layout/hProcess4"/>
    <dgm:cxn modelId="{B2530429-0CA5-4A14-8C3B-77ADA9AEA2EA}" type="presParOf" srcId="{05588AF8-572A-4A6F-BF3C-879E44A2AC94}" destId="{2CD7128C-B160-4F31-8C63-6E2250449131}" srcOrd="2" destOrd="0" presId="urn:microsoft.com/office/officeart/2005/8/layout/hProcess4"/>
    <dgm:cxn modelId="{A652EF0F-DE8F-4ED1-8D06-6CAC0CDB2BB6}" type="presParOf" srcId="{05588AF8-572A-4A6F-BF3C-879E44A2AC94}" destId="{1107AF1C-9ABF-46C7-B7E4-CECB53388115}" srcOrd="3" destOrd="0" presId="urn:microsoft.com/office/officeart/2005/8/layout/hProcess4"/>
    <dgm:cxn modelId="{FBE8AD6F-A874-4E12-88B3-649D23F18BA7}" type="presParOf" srcId="{05588AF8-572A-4A6F-BF3C-879E44A2AC94}" destId="{D90FC448-C246-45DE-960F-54B43FAF2826}" srcOrd="4" destOrd="0" presId="urn:microsoft.com/office/officeart/2005/8/layout/hProcess4"/>
    <dgm:cxn modelId="{A1B99E02-518D-47CC-8AF7-F2A1CDDE0733}" type="presParOf" srcId="{9E552BBA-0CAB-4DA8-A808-00D7104EE502}" destId="{B7B39542-2CDE-424A-B49B-37483B06B947}" srcOrd="1" destOrd="0" presId="urn:microsoft.com/office/officeart/2005/8/layout/hProcess4"/>
    <dgm:cxn modelId="{F7022BAA-8570-4406-8BF4-477D82F3DE04}" type="presParOf" srcId="{9E552BBA-0CAB-4DA8-A808-00D7104EE502}" destId="{76499ECC-9814-429A-8155-DCA56704735E}" srcOrd="2" destOrd="0" presId="urn:microsoft.com/office/officeart/2005/8/layout/hProcess4"/>
    <dgm:cxn modelId="{68A045C8-E2FF-477B-8346-2A19518630A2}" type="presParOf" srcId="{76499ECC-9814-429A-8155-DCA56704735E}" destId="{834FF3A8-6CD4-4319-868B-A1B671D30FDA}" srcOrd="0" destOrd="0" presId="urn:microsoft.com/office/officeart/2005/8/layout/hProcess4"/>
    <dgm:cxn modelId="{55E8EF7A-0D98-41A9-9927-7F686ED5D944}" type="presParOf" srcId="{76499ECC-9814-429A-8155-DCA56704735E}" destId="{BB075F4A-B13E-41DF-B257-97ABE6D2FF2B}" srcOrd="1" destOrd="0" presId="urn:microsoft.com/office/officeart/2005/8/layout/hProcess4"/>
    <dgm:cxn modelId="{7113D9FD-B819-4588-A26E-562D4BA72FBC}" type="presParOf" srcId="{76499ECC-9814-429A-8155-DCA56704735E}" destId="{B9FC585C-5A2F-4979-B40E-1C81ABE8606B}" srcOrd="2" destOrd="0" presId="urn:microsoft.com/office/officeart/2005/8/layout/hProcess4"/>
    <dgm:cxn modelId="{E659AA73-AD16-425E-BFCE-A42D57C3A08B}" type="presParOf" srcId="{76499ECC-9814-429A-8155-DCA56704735E}" destId="{A963B88C-4554-40DF-B717-2F792C62B0A3}" srcOrd="3" destOrd="0" presId="urn:microsoft.com/office/officeart/2005/8/layout/hProcess4"/>
    <dgm:cxn modelId="{7FC35128-CCD8-443E-8AA5-2663245090BA}" type="presParOf" srcId="{76499ECC-9814-429A-8155-DCA56704735E}" destId="{5AADBC44-7262-4FD6-BE9F-610330453993}" srcOrd="4" destOrd="0" presId="urn:microsoft.com/office/officeart/2005/8/layout/hProcess4"/>
    <dgm:cxn modelId="{62DDF292-88EC-496C-B6A2-EBF9423B6019}" type="presParOf" srcId="{9E552BBA-0CAB-4DA8-A808-00D7104EE502}" destId="{FF48C935-9866-4AF8-8F7B-274507A2D783}" srcOrd="3" destOrd="0" presId="urn:microsoft.com/office/officeart/2005/8/layout/hProcess4"/>
    <dgm:cxn modelId="{D171C56E-8DC1-45B6-A8E5-6E022AF3B6A4}" type="presParOf" srcId="{9E552BBA-0CAB-4DA8-A808-00D7104EE502}" destId="{CA10A5B5-76AC-4EC0-9CC5-B501058887C6}" srcOrd="4" destOrd="0" presId="urn:microsoft.com/office/officeart/2005/8/layout/hProcess4"/>
    <dgm:cxn modelId="{501CE3A0-143E-45E9-9EC4-FF34E038FB86}" type="presParOf" srcId="{CA10A5B5-76AC-4EC0-9CC5-B501058887C6}" destId="{0D0456F9-2C4C-4358-AE2D-3F93EE511E95}" srcOrd="0" destOrd="0" presId="urn:microsoft.com/office/officeart/2005/8/layout/hProcess4"/>
    <dgm:cxn modelId="{79F652B7-DACE-4389-B37B-71119DA59016}" type="presParOf" srcId="{CA10A5B5-76AC-4EC0-9CC5-B501058887C6}" destId="{8D48AB01-8A20-4F29-A3F3-03D7FB602E60}" srcOrd="1" destOrd="0" presId="urn:microsoft.com/office/officeart/2005/8/layout/hProcess4"/>
    <dgm:cxn modelId="{6DC3D5FA-C96C-4040-8E16-DC8513C5C664}" type="presParOf" srcId="{CA10A5B5-76AC-4EC0-9CC5-B501058887C6}" destId="{8269FDD0-1506-4AA8-9682-28EC2D48CEAB}" srcOrd="2" destOrd="0" presId="urn:microsoft.com/office/officeart/2005/8/layout/hProcess4"/>
    <dgm:cxn modelId="{6AFEE179-44F0-4AA1-8B32-2F2D004056DE}" type="presParOf" srcId="{CA10A5B5-76AC-4EC0-9CC5-B501058887C6}" destId="{3B1DF76A-C5CF-4C10-B2A0-80BD44AE8246}" srcOrd="3" destOrd="0" presId="urn:microsoft.com/office/officeart/2005/8/layout/hProcess4"/>
    <dgm:cxn modelId="{3BA84DE7-0DEB-4669-A985-5809F8F2DFF2}" type="presParOf" srcId="{CA10A5B5-76AC-4EC0-9CC5-B501058887C6}" destId="{8AA35F81-F0DB-4352-9549-826D8297A71D}" srcOrd="4" destOrd="0" presId="urn:microsoft.com/office/officeart/2005/8/layout/hProcess4"/>
    <dgm:cxn modelId="{50D2D511-9CC2-4349-ACEB-1B7A8DBF24E5}" type="presParOf" srcId="{9E552BBA-0CAB-4DA8-A808-00D7104EE502}" destId="{219FC13E-3A49-41F0-9B89-80C60F34E0E3}" srcOrd="5" destOrd="0" presId="urn:microsoft.com/office/officeart/2005/8/layout/hProcess4"/>
    <dgm:cxn modelId="{FC1C1470-EA05-464E-9FF4-99C30B256689}" type="presParOf" srcId="{9E552BBA-0CAB-4DA8-A808-00D7104EE502}" destId="{C0669F40-EACB-46A2-A69B-7DC861E20658}" srcOrd="6" destOrd="0" presId="urn:microsoft.com/office/officeart/2005/8/layout/hProcess4"/>
    <dgm:cxn modelId="{8B83AEA6-9D32-450B-979C-917725E06104}" type="presParOf" srcId="{C0669F40-EACB-46A2-A69B-7DC861E20658}" destId="{FD8B4A4F-F774-468B-B087-27C09AAE05F6}" srcOrd="0" destOrd="0" presId="urn:microsoft.com/office/officeart/2005/8/layout/hProcess4"/>
    <dgm:cxn modelId="{0302A99D-2BA9-475A-9FC4-84D6F8EA0A13}" type="presParOf" srcId="{C0669F40-EACB-46A2-A69B-7DC861E20658}" destId="{0373027E-61D4-4F92-83C4-45CA59A90BE4}" srcOrd="1" destOrd="0" presId="urn:microsoft.com/office/officeart/2005/8/layout/hProcess4"/>
    <dgm:cxn modelId="{F41616FA-4060-4E6D-A8CD-7460E7B12CE8}" type="presParOf" srcId="{C0669F40-EACB-46A2-A69B-7DC861E20658}" destId="{D005813A-F1EA-4CE7-B2AA-EB5333CCF25C}" srcOrd="2" destOrd="0" presId="urn:microsoft.com/office/officeart/2005/8/layout/hProcess4"/>
    <dgm:cxn modelId="{13F318B1-4B34-41C5-92FE-FA0170B82422}" type="presParOf" srcId="{C0669F40-EACB-46A2-A69B-7DC861E20658}" destId="{7FFF9CBB-3172-4FC9-9080-D17D2AB25F95}" srcOrd="3" destOrd="0" presId="urn:microsoft.com/office/officeart/2005/8/layout/hProcess4"/>
    <dgm:cxn modelId="{A0B277CA-2DF2-4BDC-AE9C-8DFA7613DE4D}" type="presParOf" srcId="{C0669F40-EACB-46A2-A69B-7DC861E20658}" destId="{BE571F90-3969-4A58-81D2-8990F195791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6F4DD1-1974-4CBF-962F-6A9F06FD946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369AE37E-DB59-44E4-A516-3DAF1C378AA7}">
      <dgm:prSet phldrT="[Texto]" custT="1"/>
      <dgm:spPr/>
      <dgm:t>
        <a:bodyPr/>
        <a:lstStyle/>
        <a:p>
          <a:r>
            <a: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LARES DE PAZ</a:t>
          </a:r>
          <a:endParaRPr lang="pt-B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179C13-1FD5-4244-8016-1813C716A03E}" type="parTrans" cxnId="{F7AEFB99-A111-4221-BF37-536CE9EC8CFC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86CF1A77-B619-4602-AC4D-E213D9BB8EBB}" type="sibTrans" cxnId="{F7AEFB99-A111-4221-BF37-536CE9EC8CFC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955D97DB-721E-4F11-94E2-B5DDC5362B2A}">
      <dgm:prSet phldrT="[Texto]" custT="1"/>
      <dgm:spPr/>
      <dgm:t>
        <a:bodyPr vert="horz"/>
        <a:lstStyle/>
        <a:p>
          <a:r>
            <a:rPr lang="pt-BR" sz="2000" b="0" dirty="0" smtClean="0">
              <a:effectLst/>
            </a:rPr>
            <a:t>Evangelizar nas casas.</a:t>
          </a:r>
          <a:endParaRPr lang="pt-BR" sz="2000" b="0" dirty="0">
            <a:effectLst/>
          </a:endParaRPr>
        </a:p>
      </dgm:t>
    </dgm:pt>
    <dgm:pt modelId="{632E35B5-13FA-477F-9156-8261634F5D4D}" type="parTrans" cxnId="{930778D5-65C1-4B50-BD01-C31DC6CF7E76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3C3AC111-E3BE-48B5-AF71-F68195BCD461}" type="sibTrans" cxnId="{930778D5-65C1-4B50-BD01-C31DC6CF7E76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DEEF6A6C-1B24-470F-B6D9-DE75A80C8AF6}">
      <dgm:prSet phldrT="[Texto]" custT="1"/>
      <dgm:spPr/>
      <dgm:t>
        <a:bodyPr/>
        <a:lstStyle/>
        <a:p>
          <a:r>
            <a:rPr lang="pt-BR" sz="3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EMPacto</a:t>
          </a:r>
          <a:endParaRPr lang="pt-B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31327C-232F-4552-9D68-426A8BD534ED}" type="parTrans" cxnId="{D92B2DD8-3F81-4735-B3B4-76A393C19720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649172F4-E540-4774-A6FD-67D9A7F975E8}" type="sibTrans" cxnId="{D92B2DD8-3F81-4735-B3B4-76A393C19720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21E561E8-C88F-44F3-8AA2-B424F20B9577}">
      <dgm:prSet phldrT="[Texto]" custT="1"/>
      <dgm:spPr/>
      <dgm:t>
        <a:bodyPr/>
        <a:lstStyle/>
        <a:p>
          <a:r>
            <a:rPr lang="pt-BR" sz="3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CTM</a:t>
          </a:r>
          <a:r>
            <a:rPr lang="pt-BR" sz="3600" b="0" dirty="0" smtClean="0">
              <a:effectLst/>
            </a:rPr>
            <a:t> </a:t>
          </a:r>
          <a:endParaRPr lang="pt-BR" sz="2400" b="0" dirty="0">
            <a:effectLst/>
          </a:endParaRPr>
        </a:p>
      </dgm:t>
    </dgm:pt>
    <dgm:pt modelId="{F72A1277-A219-473A-900E-94FE8942E0DB}" type="parTrans" cxnId="{D979C129-869B-4629-A53C-8F4A592DECB7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E3E43A18-2264-4CAD-86F7-974F11A6DEE4}" type="sibTrans" cxnId="{D979C129-869B-4629-A53C-8F4A592DECB7}">
      <dgm:prSet/>
      <dgm:spPr/>
      <dgm:t>
        <a:bodyPr/>
        <a:lstStyle/>
        <a:p>
          <a:endParaRPr lang="pt-BR" sz="3600" b="0">
            <a:effectLst/>
          </a:endParaRPr>
        </a:p>
      </dgm:t>
    </dgm:pt>
    <dgm:pt modelId="{CF5D9C04-F47D-46BB-A058-54FCDCDAF65A}">
      <dgm:prSet phldrT="[Texto]" custT="1"/>
      <dgm:spPr/>
      <dgm:t>
        <a:bodyPr vert="horz"/>
        <a:lstStyle/>
        <a:p>
          <a:r>
            <a:rPr lang="pt-BR" sz="2000" b="0" dirty="0" smtClean="0">
              <a:effectLst/>
            </a:rPr>
            <a:t>Centro de Treinamento Ministerial</a:t>
          </a:r>
          <a:endParaRPr lang="pt-BR" sz="2000" b="0" dirty="0">
            <a:effectLst/>
          </a:endParaRPr>
        </a:p>
      </dgm:t>
    </dgm:pt>
    <dgm:pt modelId="{E4923187-0F70-47BB-9C6F-7694F52899B9}" type="parTrans" cxnId="{C47DD7B6-1B11-4AA0-A64D-11CEA3D9563D}">
      <dgm:prSet/>
      <dgm:spPr/>
      <dgm:t>
        <a:bodyPr/>
        <a:lstStyle/>
        <a:p>
          <a:endParaRPr lang="pt-BR" sz="2000" b="0">
            <a:effectLst/>
          </a:endParaRPr>
        </a:p>
      </dgm:t>
    </dgm:pt>
    <dgm:pt modelId="{AE177F14-DFA0-4C0E-90A3-D58BAF734FCC}" type="sibTrans" cxnId="{C47DD7B6-1B11-4AA0-A64D-11CEA3D9563D}">
      <dgm:prSet/>
      <dgm:spPr/>
      <dgm:t>
        <a:bodyPr/>
        <a:lstStyle/>
        <a:p>
          <a:endParaRPr lang="pt-BR" sz="2000" b="0">
            <a:effectLst/>
          </a:endParaRPr>
        </a:p>
      </dgm:t>
    </dgm:pt>
    <dgm:pt modelId="{8823012A-2CF6-417D-9ED6-C399266F610E}">
      <dgm:prSet phldrT="[Texto]" custT="1"/>
      <dgm:spPr/>
      <dgm:t>
        <a:bodyPr vert="horz"/>
        <a:lstStyle/>
        <a:p>
          <a:r>
            <a:rPr lang="pt-B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SUPERVISÃO</a:t>
          </a:r>
          <a:endParaRPr lang="pt-BR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AA8CF4-E33F-447A-AB1D-17923C174C99}" type="parTrans" cxnId="{05903CDB-AD64-4A33-AD53-8CDA8C813C8A}">
      <dgm:prSet/>
      <dgm:spPr/>
      <dgm:t>
        <a:bodyPr/>
        <a:lstStyle/>
        <a:p>
          <a:endParaRPr lang="pt-BR" sz="2000" b="0">
            <a:effectLst/>
          </a:endParaRPr>
        </a:p>
      </dgm:t>
    </dgm:pt>
    <dgm:pt modelId="{116CF1E3-62AE-46D0-9487-28F50174F817}" type="sibTrans" cxnId="{05903CDB-AD64-4A33-AD53-8CDA8C813C8A}">
      <dgm:prSet/>
      <dgm:spPr/>
      <dgm:t>
        <a:bodyPr/>
        <a:lstStyle/>
        <a:p>
          <a:endParaRPr lang="pt-BR" sz="2000" b="0">
            <a:effectLst/>
          </a:endParaRPr>
        </a:p>
      </dgm:t>
    </dgm:pt>
    <dgm:pt modelId="{0B85B226-E5B2-40AB-918C-4E748821A3BF}">
      <dgm:prSet phldrT="[Texto]" custT="1"/>
      <dgm:spPr/>
      <dgm:t>
        <a:bodyPr vert="horz"/>
        <a:lstStyle/>
        <a:p>
          <a:r>
            <a:rPr lang="pt-BR" sz="2000" b="0" dirty="0" smtClean="0">
              <a:effectLst/>
            </a:rPr>
            <a:t>Acompanhamento aos líderes</a:t>
          </a:r>
          <a:endParaRPr lang="pt-BR" sz="2000" b="0" dirty="0">
            <a:effectLst/>
          </a:endParaRPr>
        </a:p>
      </dgm:t>
    </dgm:pt>
    <dgm:pt modelId="{519A6958-0ECC-4C1C-821A-47C4ABEC5C66}" type="parTrans" cxnId="{2750EBB6-8CDD-409A-BDB2-06F0CB5F4BCC}">
      <dgm:prSet/>
      <dgm:spPr/>
      <dgm:t>
        <a:bodyPr/>
        <a:lstStyle/>
        <a:p>
          <a:endParaRPr lang="pt-BR" sz="1600" b="0">
            <a:effectLst/>
          </a:endParaRPr>
        </a:p>
      </dgm:t>
    </dgm:pt>
    <dgm:pt modelId="{87EDEDA6-73B4-4DE5-9A2C-2A934882FB31}" type="sibTrans" cxnId="{2750EBB6-8CDD-409A-BDB2-06F0CB5F4BCC}">
      <dgm:prSet/>
      <dgm:spPr/>
      <dgm:t>
        <a:bodyPr/>
        <a:lstStyle/>
        <a:p>
          <a:endParaRPr lang="pt-BR" sz="1600" b="0">
            <a:effectLst/>
          </a:endParaRPr>
        </a:p>
      </dgm:t>
    </dgm:pt>
    <dgm:pt modelId="{83625820-4BB1-41E3-B8F7-B88746EEB85C}">
      <dgm:prSet phldrT="[Texto]" custT="1"/>
      <dgm:spPr/>
      <dgm:t>
        <a:bodyPr vert="horz"/>
        <a:lstStyle/>
        <a:p>
          <a:r>
            <a: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Células</a:t>
          </a:r>
          <a:endParaRPr lang="pt-B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3F13A4-A543-4301-9630-274CC136BE7E}" type="parTrans" cxnId="{CAA2925D-7015-49C4-8A3C-FCE9EC48C26E}">
      <dgm:prSet/>
      <dgm:spPr/>
      <dgm:t>
        <a:bodyPr/>
        <a:lstStyle/>
        <a:p>
          <a:endParaRPr lang="pt-BR" sz="1600" b="0">
            <a:effectLst/>
          </a:endParaRPr>
        </a:p>
      </dgm:t>
    </dgm:pt>
    <dgm:pt modelId="{D088D23B-824C-4250-BAF5-8A5502BEC9DF}" type="sibTrans" cxnId="{CAA2925D-7015-49C4-8A3C-FCE9EC48C26E}">
      <dgm:prSet/>
      <dgm:spPr/>
      <dgm:t>
        <a:bodyPr/>
        <a:lstStyle/>
        <a:p>
          <a:endParaRPr lang="pt-BR" sz="1600" b="0">
            <a:effectLst/>
          </a:endParaRPr>
        </a:p>
      </dgm:t>
    </dgm:pt>
    <dgm:pt modelId="{ED2D5AA9-A912-40CF-AD9D-D555A0D4BD0D}">
      <dgm:prSet phldrT="[Texto]" custT="1"/>
      <dgm:spPr/>
      <dgm:t>
        <a:bodyPr vert="horz"/>
        <a:lstStyle/>
        <a:p>
          <a:r>
            <a:rPr lang="pt-BR" sz="2000" b="0" dirty="0" smtClean="0">
              <a:effectLst/>
            </a:rPr>
            <a:t>Grupos pequenos</a:t>
          </a:r>
          <a:endParaRPr lang="pt-BR" sz="2000" b="0" dirty="0">
            <a:effectLst/>
          </a:endParaRPr>
        </a:p>
      </dgm:t>
    </dgm:pt>
    <dgm:pt modelId="{0450ED52-C674-4D6C-8BAE-276E5C77010A}" type="parTrans" cxnId="{6E268969-1168-46A5-8E28-1150BBC82D54}">
      <dgm:prSet/>
      <dgm:spPr/>
      <dgm:t>
        <a:bodyPr/>
        <a:lstStyle/>
        <a:p>
          <a:endParaRPr lang="pt-BR" sz="1600" b="0">
            <a:effectLst/>
          </a:endParaRPr>
        </a:p>
      </dgm:t>
    </dgm:pt>
    <dgm:pt modelId="{8117C498-A38C-4D2A-9DF1-F0C7F49DA97A}" type="sibTrans" cxnId="{6E268969-1168-46A5-8E28-1150BBC82D54}">
      <dgm:prSet/>
      <dgm:spPr/>
      <dgm:t>
        <a:bodyPr/>
        <a:lstStyle/>
        <a:p>
          <a:endParaRPr lang="pt-BR" sz="1600" b="0">
            <a:effectLst/>
          </a:endParaRPr>
        </a:p>
      </dgm:t>
    </dgm:pt>
    <dgm:pt modelId="{FB4DFCE8-A696-4A00-B6CC-22536B8DFF45}">
      <dgm:prSet phldrT="[Texto]" custT="1"/>
      <dgm:spPr/>
      <dgm:t>
        <a:bodyPr/>
        <a:lstStyle/>
        <a:p>
          <a:r>
            <a:rPr lang="pt-BR" sz="2000" b="0" dirty="0" smtClean="0">
              <a:effectLst/>
            </a:rPr>
            <a:t>Retiro para conversão</a:t>
          </a:r>
          <a:endParaRPr lang="pt-BR" sz="2000" b="0" dirty="0">
            <a:effectLst/>
          </a:endParaRPr>
        </a:p>
      </dgm:t>
    </dgm:pt>
    <dgm:pt modelId="{07470703-4193-446E-846C-ABF705E1382F}" type="parTrans" cxnId="{D61F88C0-63EE-467C-A5FA-EAF61E96DD20}">
      <dgm:prSet/>
      <dgm:spPr/>
      <dgm:t>
        <a:bodyPr/>
        <a:lstStyle/>
        <a:p>
          <a:endParaRPr lang="pt-BR" sz="1600" b="0">
            <a:effectLst/>
          </a:endParaRPr>
        </a:p>
      </dgm:t>
    </dgm:pt>
    <dgm:pt modelId="{A56E2105-2D15-4A2F-9E1A-272D2CA82B80}" type="sibTrans" cxnId="{D61F88C0-63EE-467C-A5FA-EAF61E96DD20}">
      <dgm:prSet/>
      <dgm:spPr/>
      <dgm:t>
        <a:bodyPr/>
        <a:lstStyle/>
        <a:p>
          <a:endParaRPr lang="pt-BR" sz="1600" b="0">
            <a:effectLst/>
          </a:endParaRPr>
        </a:p>
      </dgm:t>
    </dgm:pt>
    <dgm:pt modelId="{DC39D748-5722-4CEA-BCC4-94F0BC9054C6}" type="pres">
      <dgm:prSet presAssocID="{C96F4DD1-1974-4CBF-962F-6A9F06FD946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5B854D79-09CF-4C3D-AE18-FAEC3D06FB4A}" type="pres">
      <dgm:prSet presAssocID="{369AE37E-DB59-44E4-A516-3DAF1C378AA7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1DC886-4374-4FF5-8745-63768494F538}" type="pres">
      <dgm:prSet presAssocID="{369AE37E-DB59-44E4-A516-3DAF1C378AA7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BB8868-45BD-4B40-B7EF-64D198BCAE37}" type="pres">
      <dgm:prSet presAssocID="{83625820-4BB1-41E3-B8F7-B88746EEB85C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8576F3-A707-4C27-947E-366149013E51}" type="pres">
      <dgm:prSet presAssocID="{83625820-4BB1-41E3-B8F7-B88746EEB85C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2ED85F-3C38-4320-824C-88B6FF775071}" type="pres">
      <dgm:prSet presAssocID="{DEEF6A6C-1B24-470F-B6D9-DE75A80C8AF6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2EDD53-C6E3-4CBE-AB38-E802F3ED3A28}" type="pres">
      <dgm:prSet presAssocID="{DEEF6A6C-1B24-470F-B6D9-DE75A80C8AF6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DC294C-6245-4C68-B809-AE284C5920A6}" type="pres">
      <dgm:prSet presAssocID="{21E561E8-C88F-44F3-8AA2-B424F20B9577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3ECBA3-ED1A-4652-B5AF-EC6EF1D696DB}" type="pres">
      <dgm:prSet presAssocID="{21E561E8-C88F-44F3-8AA2-B424F20B9577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724F5E-60C5-4031-81F3-D994E0286727}" type="pres">
      <dgm:prSet presAssocID="{8823012A-2CF6-417D-9ED6-C399266F610E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61D076-EFE5-4743-B353-7FFD9EF2CF0C}" type="pres">
      <dgm:prSet presAssocID="{8823012A-2CF6-417D-9ED6-C399266F610E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BAAA0F4-B80B-4E65-89E9-EEC689086384}" type="presOf" srcId="{0B85B226-E5B2-40AB-918C-4E748821A3BF}" destId="{0F61D076-EFE5-4743-B353-7FFD9EF2CF0C}" srcOrd="0" destOrd="0" presId="urn:microsoft.com/office/officeart/2009/3/layout/IncreasingArrowsProcess"/>
    <dgm:cxn modelId="{F7AEFB99-A111-4221-BF37-536CE9EC8CFC}" srcId="{C96F4DD1-1974-4CBF-962F-6A9F06FD9464}" destId="{369AE37E-DB59-44E4-A516-3DAF1C378AA7}" srcOrd="0" destOrd="0" parTransId="{C4179C13-1FD5-4244-8016-1813C716A03E}" sibTransId="{86CF1A77-B619-4602-AC4D-E213D9BB8EBB}"/>
    <dgm:cxn modelId="{6E268969-1168-46A5-8E28-1150BBC82D54}" srcId="{83625820-4BB1-41E3-B8F7-B88746EEB85C}" destId="{ED2D5AA9-A912-40CF-AD9D-D555A0D4BD0D}" srcOrd="0" destOrd="0" parTransId="{0450ED52-C674-4D6C-8BAE-276E5C77010A}" sibTransId="{8117C498-A38C-4D2A-9DF1-F0C7F49DA97A}"/>
    <dgm:cxn modelId="{282335D0-0A47-47C3-82EE-4A4BCC12B278}" type="presOf" srcId="{955D97DB-721E-4F11-94E2-B5DDC5362B2A}" destId="{D51DC886-4374-4FF5-8745-63768494F538}" srcOrd="0" destOrd="0" presId="urn:microsoft.com/office/officeart/2009/3/layout/IncreasingArrowsProcess"/>
    <dgm:cxn modelId="{D61F88C0-63EE-467C-A5FA-EAF61E96DD20}" srcId="{DEEF6A6C-1B24-470F-B6D9-DE75A80C8AF6}" destId="{FB4DFCE8-A696-4A00-B6CC-22536B8DFF45}" srcOrd="0" destOrd="0" parTransId="{07470703-4193-446E-846C-ABF705E1382F}" sibTransId="{A56E2105-2D15-4A2F-9E1A-272D2CA82B80}"/>
    <dgm:cxn modelId="{5E4A661E-98F0-4DE5-AD91-08DD7ACB79AD}" type="presOf" srcId="{DEEF6A6C-1B24-470F-B6D9-DE75A80C8AF6}" destId="{642ED85F-3C38-4320-824C-88B6FF775071}" srcOrd="0" destOrd="0" presId="urn:microsoft.com/office/officeart/2009/3/layout/IncreasingArrowsProcess"/>
    <dgm:cxn modelId="{DC38BC24-DC94-4FF9-A898-09584AF44B7E}" type="presOf" srcId="{369AE37E-DB59-44E4-A516-3DAF1C378AA7}" destId="{5B854D79-09CF-4C3D-AE18-FAEC3D06FB4A}" srcOrd="0" destOrd="0" presId="urn:microsoft.com/office/officeart/2009/3/layout/IncreasingArrowsProcess"/>
    <dgm:cxn modelId="{C47DD7B6-1B11-4AA0-A64D-11CEA3D9563D}" srcId="{21E561E8-C88F-44F3-8AA2-B424F20B9577}" destId="{CF5D9C04-F47D-46BB-A058-54FCDCDAF65A}" srcOrd="0" destOrd="0" parTransId="{E4923187-0F70-47BB-9C6F-7694F52899B9}" sibTransId="{AE177F14-DFA0-4C0E-90A3-D58BAF734FCC}"/>
    <dgm:cxn modelId="{2750EBB6-8CDD-409A-BDB2-06F0CB5F4BCC}" srcId="{8823012A-2CF6-417D-9ED6-C399266F610E}" destId="{0B85B226-E5B2-40AB-918C-4E748821A3BF}" srcOrd="0" destOrd="0" parTransId="{519A6958-0ECC-4C1C-821A-47C4ABEC5C66}" sibTransId="{87EDEDA6-73B4-4DE5-9A2C-2A934882FB31}"/>
    <dgm:cxn modelId="{225E0334-BFDA-4433-9E98-2CD32933ED71}" type="presOf" srcId="{8823012A-2CF6-417D-9ED6-C399266F610E}" destId="{91724F5E-60C5-4031-81F3-D994E0286727}" srcOrd="0" destOrd="0" presId="urn:microsoft.com/office/officeart/2009/3/layout/IncreasingArrowsProcess"/>
    <dgm:cxn modelId="{D57849E8-A8C9-4F4D-A13D-CE821564A8DD}" type="presOf" srcId="{FB4DFCE8-A696-4A00-B6CC-22536B8DFF45}" destId="{752EDD53-C6E3-4CBE-AB38-E802F3ED3A28}" srcOrd="0" destOrd="0" presId="urn:microsoft.com/office/officeart/2009/3/layout/IncreasingArrowsProcess"/>
    <dgm:cxn modelId="{D92B2DD8-3F81-4735-B3B4-76A393C19720}" srcId="{C96F4DD1-1974-4CBF-962F-6A9F06FD9464}" destId="{DEEF6A6C-1B24-470F-B6D9-DE75A80C8AF6}" srcOrd="2" destOrd="0" parTransId="{F331327C-232F-4552-9D68-426A8BD534ED}" sibTransId="{649172F4-E540-4774-A6FD-67D9A7F975E8}"/>
    <dgm:cxn modelId="{83E4D243-F461-4E9F-9818-603B31147871}" type="presOf" srcId="{21E561E8-C88F-44F3-8AA2-B424F20B9577}" destId="{77DC294C-6245-4C68-B809-AE284C5920A6}" srcOrd="0" destOrd="0" presId="urn:microsoft.com/office/officeart/2009/3/layout/IncreasingArrowsProcess"/>
    <dgm:cxn modelId="{930778D5-65C1-4B50-BD01-C31DC6CF7E76}" srcId="{369AE37E-DB59-44E4-A516-3DAF1C378AA7}" destId="{955D97DB-721E-4F11-94E2-B5DDC5362B2A}" srcOrd="0" destOrd="0" parTransId="{632E35B5-13FA-477F-9156-8261634F5D4D}" sibTransId="{3C3AC111-E3BE-48B5-AF71-F68195BCD461}"/>
    <dgm:cxn modelId="{BF84FE78-F2B2-4E69-88D9-607F8D19C3C3}" type="presOf" srcId="{C96F4DD1-1974-4CBF-962F-6A9F06FD9464}" destId="{DC39D748-5722-4CEA-BCC4-94F0BC9054C6}" srcOrd="0" destOrd="0" presId="urn:microsoft.com/office/officeart/2009/3/layout/IncreasingArrowsProcess"/>
    <dgm:cxn modelId="{05903CDB-AD64-4A33-AD53-8CDA8C813C8A}" srcId="{C96F4DD1-1974-4CBF-962F-6A9F06FD9464}" destId="{8823012A-2CF6-417D-9ED6-C399266F610E}" srcOrd="4" destOrd="0" parTransId="{41AA8CF4-E33F-447A-AB1D-17923C174C99}" sibTransId="{116CF1E3-62AE-46D0-9487-28F50174F817}"/>
    <dgm:cxn modelId="{D979C129-869B-4629-A53C-8F4A592DECB7}" srcId="{C96F4DD1-1974-4CBF-962F-6A9F06FD9464}" destId="{21E561E8-C88F-44F3-8AA2-B424F20B9577}" srcOrd="3" destOrd="0" parTransId="{F72A1277-A219-473A-900E-94FE8942E0DB}" sibTransId="{E3E43A18-2264-4CAD-86F7-974F11A6DEE4}"/>
    <dgm:cxn modelId="{CAA2925D-7015-49C4-8A3C-FCE9EC48C26E}" srcId="{C96F4DD1-1974-4CBF-962F-6A9F06FD9464}" destId="{83625820-4BB1-41E3-B8F7-B88746EEB85C}" srcOrd="1" destOrd="0" parTransId="{463F13A4-A543-4301-9630-274CC136BE7E}" sibTransId="{D088D23B-824C-4250-BAF5-8A5502BEC9DF}"/>
    <dgm:cxn modelId="{4F919630-DA84-4F66-9603-0628FE905E7E}" type="presOf" srcId="{CF5D9C04-F47D-46BB-A058-54FCDCDAF65A}" destId="{A73ECBA3-ED1A-4652-B5AF-EC6EF1D696DB}" srcOrd="0" destOrd="0" presId="urn:microsoft.com/office/officeart/2009/3/layout/IncreasingArrowsProcess"/>
    <dgm:cxn modelId="{BDDA1C07-4800-4939-AB52-D6F9925B1DAB}" type="presOf" srcId="{ED2D5AA9-A912-40CF-AD9D-D555A0D4BD0D}" destId="{218576F3-A707-4C27-947E-366149013E51}" srcOrd="0" destOrd="0" presId="urn:microsoft.com/office/officeart/2009/3/layout/IncreasingArrowsProcess"/>
    <dgm:cxn modelId="{70FD88C6-23BF-477B-A582-7A083E204CE9}" type="presOf" srcId="{83625820-4BB1-41E3-B8F7-B88746EEB85C}" destId="{C4BB8868-45BD-4B40-B7EF-64D198BCAE37}" srcOrd="0" destOrd="0" presId="urn:microsoft.com/office/officeart/2009/3/layout/IncreasingArrowsProcess"/>
    <dgm:cxn modelId="{2FDA0F82-5B21-42D6-BFE3-8686603E1AC5}" type="presParOf" srcId="{DC39D748-5722-4CEA-BCC4-94F0BC9054C6}" destId="{5B854D79-09CF-4C3D-AE18-FAEC3D06FB4A}" srcOrd="0" destOrd="0" presId="urn:microsoft.com/office/officeart/2009/3/layout/IncreasingArrowsProcess"/>
    <dgm:cxn modelId="{2E9E76C6-0B76-47BC-B510-053B3C988405}" type="presParOf" srcId="{DC39D748-5722-4CEA-BCC4-94F0BC9054C6}" destId="{D51DC886-4374-4FF5-8745-63768494F538}" srcOrd="1" destOrd="0" presId="urn:microsoft.com/office/officeart/2009/3/layout/IncreasingArrowsProcess"/>
    <dgm:cxn modelId="{6CA05469-2F5B-4B27-BCFE-4BF1C4E40036}" type="presParOf" srcId="{DC39D748-5722-4CEA-BCC4-94F0BC9054C6}" destId="{C4BB8868-45BD-4B40-B7EF-64D198BCAE37}" srcOrd="2" destOrd="0" presId="urn:microsoft.com/office/officeart/2009/3/layout/IncreasingArrowsProcess"/>
    <dgm:cxn modelId="{C5E99C11-0B8E-4B0A-9171-D4E10A7F1FB2}" type="presParOf" srcId="{DC39D748-5722-4CEA-BCC4-94F0BC9054C6}" destId="{218576F3-A707-4C27-947E-366149013E51}" srcOrd="3" destOrd="0" presId="urn:microsoft.com/office/officeart/2009/3/layout/IncreasingArrowsProcess"/>
    <dgm:cxn modelId="{78838F1C-B818-4291-A02B-8FEEB5010375}" type="presParOf" srcId="{DC39D748-5722-4CEA-BCC4-94F0BC9054C6}" destId="{642ED85F-3C38-4320-824C-88B6FF775071}" srcOrd="4" destOrd="0" presId="urn:microsoft.com/office/officeart/2009/3/layout/IncreasingArrowsProcess"/>
    <dgm:cxn modelId="{2BA7B01F-2C1B-4660-B1FC-61082F586875}" type="presParOf" srcId="{DC39D748-5722-4CEA-BCC4-94F0BC9054C6}" destId="{752EDD53-C6E3-4CBE-AB38-E802F3ED3A28}" srcOrd="5" destOrd="0" presId="urn:microsoft.com/office/officeart/2009/3/layout/IncreasingArrowsProcess"/>
    <dgm:cxn modelId="{EE7A0E99-82CB-4087-A397-5BFC9AEEBDA9}" type="presParOf" srcId="{DC39D748-5722-4CEA-BCC4-94F0BC9054C6}" destId="{77DC294C-6245-4C68-B809-AE284C5920A6}" srcOrd="6" destOrd="0" presId="urn:microsoft.com/office/officeart/2009/3/layout/IncreasingArrowsProcess"/>
    <dgm:cxn modelId="{80D9B4F6-91C1-44BC-B9C4-4829616984DD}" type="presParOf" srcId="{DC39D748-5722-4CEA-BCC4-94F0BC9054C6}" destId="{A73ECBA3-ED1A-4652-B5AF-EC6EF1D696DB}" srcOrd="7" destOrd="0" presId="urn:microsoft.com/office/officeart/2009/3/layout/IncreasingArrowsProcess"/>
    <dgm:cxn modelId="{06F715CA-1DEF-414C-B493-3420AB542EDB}" type="presParOf" srcId="{DC39D748-5722-4CEA-BCC4-94F0BC9054C6}" destId="{91724F5E-60C5-4031-81F3-D994E0286727}" srcOrd="8" destOrd="0" presId="urn:microsoft.com/office/officeart/2009/3/layout/IncreasingArrowsProcess"/>
    <dgm:cxn modelId="{E236E47F-EA89-4DFE-A589-54AE508CD2AB}" type="presParOf" srcId="{DC39D748-5722-4CEA-BCC4-94F0BC9054C6}" destId="{0F61D076-EFE5-4743-B353-7FFD9EF2CF0C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8D127-3674-4627-B52E-5D7418B4C7C1}">
      <dsp:nvSpPr>
        <dsp:cNvPr id="0" name=""/>
        <dsp:cNvSpPr/>
      </dsp:nvSpPr>
      <dsp:spPr>
        <a:xfrm>
          <a:off x="4631" y="809411"/>
          <a:ext cx="1996652" cy="1305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Preparar pessoas para se tornarem membros da igreja metodista</a:t>
          </a:r>
          <a:endParaRPr lang="pt-BR" sz="1600" kern="1200" dirty="0"/>
        </a:p>
      </dsp:txBody>
      <dsp:txXfrm>
        <a:off x="34677" y="839457"/>
        <a:ext cx="1936560" cy="965770"/>
      </dsp:txXfrm>
    </dsp:sp>
    <dsp:sp modelId="{B7B39542-2CDE-424A-B49B-37483B06B947}">
      <dsp:nvSpPr>
        <dsp:cNvPr id="0" name=""/>
        <dsp:cNvSpPr/>
      </dsp:nvSpPr>
      <dsp:spPr>
        <a:xfrm>
          <a:off x="1042679" y="793990"/>
          <a:ext cx="2204836" cy="2204836"/>
        </a:xfrm>
        <a:prstGeom prst="leftCircularArrow">
          <a:avLst>
            <a:gd name="adj1" fmla="val 3874"/>
            <a:gd name="adj2" fmla="val 485051"/>
            <a:gd name="adj3" fmla="val 2261615"/>
            <a:gd name="adj4" fmla="val 9025542"/>
            <a:gd name="adj5" fmla="val 45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7AF1C-9ABF-46C7-B7E4-CECB53388115}">
      <dsp:nvSpPr>
        <dsp:cNvPr id="0" name=""/>
        <dsp:cNvSpPr/>
      </dsp:nvSpPr>
      <dsp:spPr>
        <a:xfrm>
          <a:off x="563236" y="1835274"/>
          <a:ext cx="1407110" cy="5595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INICIE</a:t>
          </a:r>
          <a:endParaRPr lang="pt-B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9625" y="1851663"/>
        <a:ext cx="1374332" cy="526783"/>
      </dsp:txXfrm>
    </dsp:sp>
    <dsp:sp modelId="{BB075F4A-B13E-41DF-B257-97ABE6D2FF2B}">
      <dsp:nvSpPr>
        <dsp:cNvPr id="0" name=""/>
        <dsp:cNvSpPr/>
      </dsp:nvSpPr>
      <dsp:spPr>
        <a:xfrm>
          <a:off x="2408059" y="733557"/>
          <a:ext cx="1916046" cy="1456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Aprofundar o conhecimento bíblico dos novos membros.</a:t>
          </a:r>
          <a:endParaRPr lang="pt-BR" sz="1600" kern="1200" dirty="0"/>
        </a:p>
      </dsp:txBody>
      <dsp:txXfrm>
        <a:off x="2441572" y="1079129"/>
        <a:ext cx="1849020" cy="1077190"/>
      </dsp:txXfrm>
    </dsp:sp>
    <dsp:sp modelId="{FF48C935-9866-4AF8-8F7B-274507A2D783}">
      <dsp:nvSpPr>
        <dsp:cNvPr id="0" name=""/>
        <dsp:cNvSpPr/>
      </dsp:nvSpPr>
      <dsp:spPr>
        <a:xfrm>
          <a:off x="3400509" y="-93719"/>
          <a:ext cx="2281327" cy="2281327"/>
        </a:xfrm>
        <a:prstGeom prst="circularArrow">
          <a:avLst>
            <a:gd name="adj1" fmla="val 3744"/>
            <a:gd name="adj2" fmla="val 467325"/>
            <a:gd name="adj3" fmla="val 19358179"/>
            <a:gd name="adj4" fmla="val 12576525"/>
            <a:gd name="adj5" fmla="val 43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3B88C-4554-40DF-B717-2F792C62B0A3}">
      <dsp:nvSpPr>
        <dsp:cNvPr id="0" name=""/>
        <dsp:cNvSpPr/>
      </dsp:nvSpPr>
      <dsp:spPr>
        <a:xfrm>
          <a:off x="2926360" y="529093"/>
          <a:ext cx="1407110" cy="5595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INSPIRE</a:t>
          </a:r>
          <a:endParaRPr lang="pt-B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42749" y="545482"/>
        <a:ext cx="1374332" cy="526783"/>
      </dsp:txXfrm>
    </dsp:sp>
    <dsp:sp modelId="{8D48AB01-8A20-4F29-A3F3-03D7FB602E60}">
      <dsp:nvSpPr>
        <dsp:cNvPr id="0" name=""/>
        <dsp:cNvSpPr/>
      </dsp:nvSpPr>
      <dsp:spPr>
        <a:xfrm>
          <a:off x="4740245" y="809411"/>
          <a:ext cx="1759171" cy="1305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Ensina </a:t>
          </a:r>
          <a:r>
            <a:rPr lang="pt-BR" sz="1600" kern="1200" dirty="0" err="1" smtClean="0"/>
            <a:t>ros</a:t>
          </a:r>
          <a:r>
            <a:rPr lang="pt-BR" sz="1600" kern="1200" dirty="0" smtClean="0"/>
            <a:t> valores e desenvolvimento da célula.</a:t>
          </a:r>
          <a:endParaRPr lang="pt-BR" sz="1600" kern="1200" dirty="0"/>
        </a:p>
      </dsp:txBody>
      <dsp:txXfrm>
        <a:off x="4770291" y="839457"/>
        <a:ext cx="1699079" cy="965770"/>
      </dsp:txXfrm>
    </dsp:sp>
    <dsp:sp modelId="{219FC13E-3A49-41F0-9B89-80C60F34E0E3}">
      <dsp:nvSpPr>
        <dsp:cNvPr id="0" name=""/>
        <dsp:cNvSpPr/>
      </dsp:nvSpPr>
      <dsp:spPr>
        <a:xfrm>
          <a:off x="5661532" y="816364"/>
          <a:ext cx="2174956" cy="2174956"/>
        </a:xfrm>
        <a:prstGeom prst="leftCircularArrow">
          <a:avLst>
            <a:gd name="adj1" fmla="val 3928"/>
            <a:gd name="adj2" fmla="val 492348"/>
            <a:gd name="adj3" fmla="val 2269147"/>
            <a:gd name="adj4" fmla="val 9025778"/>
            <a:gd name="adj5" fmla="val 458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DF76A-C5CF-4C10-B2A0-80BD44AE8246}">
      <dsp:nvSpPr>
        <dsp:cNvPr id="0" name=""/>
        <dsp:cNvSpPr/>
      </dsp:nvSpPr>
      <dsp:spPr>
        <a:xfrm>
          <a:off x="5180108" y="1835274"/>
          <a:ext cx="1407110" cy="5595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PRATIQUE</a:t>
          </a:r>
          <a:endParaRPr lang="pt-B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96497" y="1851663"/>
        <a:ext cx="1374332" cy="526783"/>
      </dsp:txXfrm>
    </dsp:sp>
    <dsp:sp modelId="{0373027E-61D4-4F92-83C4-45CA59A90BE4}">
      <dsp:nvSpPr>
        <dsp:cNvPr id="0" name=""/>
        <dsp:cNvSpPr/>
      </dsp:nvSpPr>
      <dsp:spPr>
        <a:xfrm>
          <a:off x="6993994" y="717968"/>
          <a:ext cx="1925955" cy="1487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Motivar os líderes e exercer sua liderança com autoridade e paixão.</a:t>
          </a:r>
          <a:endParaRPr lang="pt-BR" sz="1600" kern="1200" dirty="0"/>
        </a:p>
      </dsp:txBody>
      <dsp:txXfrm>
        <a:off x="7028219" y="1070886"/>
        <a:ext cx="1857505" cy="1100089"/>
      </dsp:txXfrm>
    </dsp:sp>
    <dsp:sp modelId="{7FFF9CBB-3172-4FC9-9080-D17D2AB25F95}">
      <dsp:nvSpPr>
        <dsp:cNvPr id="0" name=""/>
        <dsp:cNvSpPr/>
      </dsp:nvSpPr>
      <dsp:spPr>
        <a:xfrm>
          <a:off x="7517250" y="528982"/>
          <a:ext cx="1407110" cy="5595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FRUTIFIQUE</a:t>
          </a:r>
          <a:endParaRPr lang="pt-B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33639" y="545371"/>
        <a:ext cx="1374332" cy="5267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54D79-09CF-4C3D-AE18-FAEC3D06FB4A}">
      <dsp:nvSpPr>
        <dsp:cNvPr id="0" name=""/>
        <dsp:cNvSpPr/>
      </dsp:nvSpPr>
      <dsp:spPr>
        <a:xfrm>
          <a:off x="3313661" y="61294"/>
          <a:ext cx="8206324" cy="1193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189457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LARES DE PAZ</a:t>
          </a:r>
          <a:endParaRPr lang="pt-B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3661" y="359651"/>
        <a:ext cx="7907967" cy="596715"/>
      </dsp:txXfrm>
    </dsp:sp>
    <dsp:sp modelId="{D51DC886-4374-4FF5-8745-63768494F538}">
      <dsp:nvSpPr>
        <dsp:cNvPr id="0" name=""/>
        <dsp:cNvSpPr/>
      </dsp:nvSpPr>
      <dsp:spPr>
        <a:xfrm>
          <a:off x="3313661" y="980060"/>
          <a:ext cx="1516692" cy="2191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effectLst/>
            </a:rPr>
            <a:t>Evangelizar nas casas.</a:t>
          </a:r>
          <a:endParaRPr lang="pt-BR" sz="2000" b="0" kern="1200" dirty="0">
            <a:effectLst/>
          </a:endParaRPr>
        </a:p>
      </dsp:txBody>
      <dsp:txXfrm>
        <a:off x="3313661" y="980060"/>
        <a:ext cx="1516692" cy="2191328"/>
      </dsp:txXfrm>
    </dsp:sp>
    <dsp:sp modelId="{C4BB8868-45BD-4B40-B7EF-64D198BCAE37}">
      <dsp:nvSpPr>
        <dsp:cNvPr id="0" name=""/>
        <dsp:cNvSpPr/>
      </dsp:nvSpPr>
      <dsp:spPr>
        <a:xfrm>
          <a:off x="4830190" y="459257"/>
          <a:ext cx="6689795" cy="1193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89457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Células</a:t>
          </a:r>
          <a:endParaRPr lang="pt-B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30190" y="757614"/>
        <a:ext cx="6391438" cy="596715"/>
      </dsp:txXfrm>
    </dsp:sp>
    <dsp:sp modelId="{218576F3-A707-4C27-947E-366149013E51}">
      <dsp:nvSpPr>
        <dsp:cNvPr id="0" name=""/>
        <dsp:cNvSpPr/>
      </dsp:nvSpPr>
      <dsp:spPr>
        <a:xfrm>
          <a:off x="4830190" y="1378023"/>
          <a:ext cx="1516692" cy="2191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effectLst/>
            </a:rPr>
            <a:t>Grupos pequenos</a:t>
          </a:r>
          <a:endParaRPr lang="pt-BR" sz="2000" b="0" kern="1200" dirty="0">
            <a:effectLst/>
          </a:endParaRPr>
        </a:p>
      </dsp:txBody>
      <dsp:txXfrm>
        <a:off x="4830190" y="1378023"/>
        <a:ext cx="1516692" cy="2191328"/>
      </dsp:txXfrm>
    </dsp:sp>
    <dsp:sp modelId="{642ED85F-3C38-4320-824C-88B6FF775071}">
      <dsp:nvSpPr>
        <dsp:cNvPr id="0" name=""/>
        <dsp:cNvSpPr/>
      </dsp:nvSpPr>
      <dsp:spPr>
        <a:xfrm>
          <a:off x="6346719" y="857220"/>
          <a:ext cx="5173266" cy="1193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189457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EMPacto</a:t>
          </a:r>
          <a:endParaRPr lang="pt-B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46719" y="1155577"/>
        <a:ext cx="4874909" cy="596715"/>
      </dsp:txXfrm>
    </dsp:sp>
    <dsp:sp modelId="{752EDD53-C6E3-4CBE-AB38-E802F3ED3A28}">
      <dsp:nvSpPr>
        <dsp:cNvPr id="0" name=""/>
        <dsp:cNvSpPr/>
      </dsp:nvSpPr>
      <dsp:spPr>
        <a:xfrm>
          <a:off x="6346719" y="1775986"/>
          <a:ext cx="1516692" cy="2191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effectLst/>
            </a:rPr>
            <a:t>Retiro para conversão</a:t>
          </a:r>
          <a:endParaRPr lang="pt-BR" sz="2000" b="0" kern="1200" dirty="0">
            <a:effectLst/>
          </a:endParaRPr>
        </a:p>
      </dsp:txBody>
      <dsp:txXfrm>
        <a:off x="6346719" y="1775986"/>
        <a:ext cx="1516692" cy="2191328"/>
      </dsp:txXfrm>
    </dsp:sp>
    <dsp:sp modelId="{77DC294C-6245-4C68-B809-AE284C5920A6}">
      <dsp:nvSpPr>
        <dsp:cNvPr id="0" name=""/>
        <dsp:cNvSpPr/>
      </dsp:nvSpPr>
      <dsp:spPr>
        <a:xfrm>
          <a:off x="7864068" y="1255184"/>
          <a:ext cx="3655917" cy="1193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189457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CTM</a:t>
          </a:r>
          <a:r>
            <a:rPr lang="pt-BR" sz="3600" b="0" kern="1200" dirty="0" smtClean="0">
              <a:effectLst/>
            </a:rPr>
            <a:t> </a:t>
          </a:r>
          <a:endParaRPr lang="pt-BR" sz="2400" b="0" kern="1200" dirty="0">
            <a:effectLst/>
          </a:endParaRPr>
        </a:p>
      </dsp:txBody>
      <dsp:txXfrm>
        <a:off x="7864068" y="1553541"/>
        <a:ext cx="3357560" cy="596715"/>
      </dsp:txXfrm>
    </dsp:sp>
    <dsp:sp modelId="{A73ECBA3-ED1A-4652-B5AF-EC6EF1D696DB}">
      <dsp:nvSpPr>
        <dsp:cNvPr id="0" name=""/>
        <dsp:cNvSpPr/>
      </dsp:nvSpPr>
      <dsp:spPr>
        <a:xfrm>
          <a:off x="7864068" y="2173950"/>
          <a:ext cx="1516692" cy="2191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effectLst/>
            </a:rPr>
            <a:t>Centro de Treinamento Ministerial</a:t>
          </a:r>
          <a:endParaRPr lang="pt-BR" sz="2000" b="0" kern="1200" dirty="0">
            <a:effectLst/>
          </a:endParaRPr>
        </a:p>
      </dsp:txBody>
      <dsp:txXfrm>
        <a:off x="7864068" y="2173950"/>
        <a:ext cx="1516692" cy="2191328"/>
      </dsp:txXfrm>
    </dsp:sp>
    <dsp:sp modelId="{91724F5E-60C5-4031-81F3-D994E0286727}">
      <dsp:nvSpPr>
        <dsp:cNvPr id="0" name=""/>
        <dsp:cNvSpPr/>
      </dsp:nvSpPr>
      <dsp:spPr>
        <a:xfrm>
          <a:off x="9380597" y="1653147"/>
          <a:ext cx="2139388" cy="11934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9457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SUPERVISÃO</a:t>
          </a:r>
          <a:endParaRPr lang="pt-B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80597" y="1951504"/>
        <a:ext cx="1841031" cy="596715"/>
      </dsp:txXfrm>
    </dsp:sp>
    <dsp:sp modelId="{0F61D076-EFE5-4743-B353-7FFD9EF2CF0C}">
      <dsp:nvSpPr>
        <dsp:cNvPr id="0" name=""/>
        <dsp:cNvSpPr/>
      </dsp:nvSpPr>
      <dsp:spPr>
        <a:xfrm>
          <a:off x="9380597" y="2571913"/>
          <a:ext cx="1516692" cy="21913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effectLst/>
            </a:rPr>
            <a:t>Acompanhamento aos líderes</a:t>
          </a:r>
          <a:endParaRPr lang="pt-BR" sz="2000" b="0" kern="1200" dirty="0">
            <a:effectLst/>
          </a:endParaRPr>
        </a:p>
      </dsp:txBody>
      <dsp:txXfrm>
        <a:off x="9380597" y="2571913"/>
        <a:ext cx="1516692" cy="2191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600EC4D0-CDBC-4E94-8C39-BE94530A3494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87B40A1-A3C0-4AE8-89A1-C3C5C147E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697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36A3CE88-AE0C-4C6F-9866-516C742EF2FB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208088"/>
            <a:ext cx="4344987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49609"/>
            <a:ext cx="5505450" cy="3804225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CE05AC5-66E6-4809-9357-6867CBB5B9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46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5307"/>
            <a:r>
              <a:rPr lang="pt-BR" dirty="0"/>
              <a:t>Este eixo da ação missionária deve nos unir num projeto participativo, que promova, sobretudo, a nova vida em Cristo e, consequentemente, impulsione corajosamente nossa Região, no exercício dos dons e ministérios, na perspectiva de um discipulado santificador e transformador, a fim de alcançar um crescimento em todos seus aspectos (orgânico, qualitativo e quantitativo).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05AC5-66E6-4809-9357-6867CBB5B9F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34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887" indent="-178887"/>
            <a:r>
              <a:rPr lang="pt-BR" dirty="0"/>
              <a:t>NOSSOS ALICERCES NA ELABORAÇÃO no </a:t>
            </a:r>
            <a:r>
              <a:rPr lang="pt-BR" dirty="0" err="1"/>
              <a:t>PRAM</a:t>
            </a:r>
            <a:endParaRPr lang="pt-BR" dirty="0"/>
          </a:p>
          <a:p>
            <a:pPr marL="178887" indent="-178887"/>
            <a:r>
              <a:rPr lang="pt-BR" dirty="0"/>
              <a:t>Os documentos básicos que alicerçam e fundamentam o Plano Regional de Ação Missionária são: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05AC5-66E6-4809-9357-6867CBB5B9F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665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53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1ª Ênfase</a:t>
            </a:r>
            <a:r>
              <a:rPr lang="pt-BR" altLang="pt-BR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Estimular o zelo evangelizador na vida de cada metodista, de cada igreja local.</a:t>
            </a:r>
          </a:p>
          <a:p>
            <a:pPr defTabSz="945307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u="sng" dirty="0">
                <a:solidFill>
                  <a:srgbClr val="2440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2ª Ênfase</a:t>
            </a:r>
            <a:r>
              <a:rPr lang="pt-BR" altLang="pt-BR" dirty="0">
                <a:solidFill>
                  <a:srgbClr val="2440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Revitalizar o carisma dos ministérios clérigo e leigo nos vários aspectos da missão.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800" dirty="0">
              <a:solidFill>
                <a:srgbClr val="2440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3ª Ênfase</a:t>
            </a:r>
            <a:r>
              <a:rPr lang="pt-BR" altLang="pt-BR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Promover o discipulado na perspectiva da salvação, santificação e serviço.</a:t>
            </a: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800" u="sng" dirty="0">
              <a:solidFill>
                <a:srgbClr val="24406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4ª Ênfase</a:t>
            </a:r>
            <a:r>
              <a:rPr lang="pt-BR" altLang="pt-BR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Fortalecer a Identidade, Conexidade e Unidade da Igreja.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5ª Ênfase</a:t>
            </a:r>
            <a:r>
              <a:rPr lang="pt-BR" altLang="pt-BR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Implementar ações que envolvam a Igreja no cuidado e preservação do Meio Ambiente.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6ª Ênfase</a:t>
            </a:r>
            <a:r>
              <a:rPr lang="pt-BR" altLang="pt-BR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Promover maior comprometimento e resposta da Igreja ao Clamor do Desafio Urbano.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05AC5-66E6-4809-9357-6867CBB5B9F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29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F8CE7D-E609-4AF5-A23F-CAEF27928810}" type="datetimeFigureOut">
              <a:rPr lang="pt-BR" smtClean="0"/>
              <a:t>24/06/2018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24C7E2A-1A52-4DF3-8017-36154DA8DB2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6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63888" y="4149080"/>
            <a:ext cx="5292080" cy="1204306"/>
          </a:xfrm>
        </p:spPr>
        <p:txBody>
          <a:bodyPr/>
          <a:lstStyle/>
          <a:p>
            <a:pPr algn="r"/>
            <a:r>
              <a:rPr lang="pt-BR" sz="9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PRAM</a:t>
            </a:r>
            <a:r>
              <a:rPr lang="pt-BR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Plano Regional </a:t>
            </a:r>
            <a:br>
              <a:rPr lang="pt-BR" sz="44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4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Ação Missionária</a:t>
            </a:r>
            <a:endParaRPr lang="pt-BR" sz="4400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66678" y="5364786"/>
            <a:ext cx="6035108" cy="648072"/>
          </a:xfrm>
        </p:spPr>
        <p:txBody>
          <a:bodyPr>
            <a:noAutofit/>
          </a:bodyPr>
          <a:lstStyle/>
          <a:p>
            <a:pPr algn="ctr"/>
            <a:r>
              <a:rPr lang="pt-BR" sz="3600" cap="none" spc="-150" dirty="0" smtClean="0">
                <a:latin typeface="Bell MT" pitchFamily="18" charset="0"/>
              </a:rPr>
              <a:t>Igreja Metodista </a:t>
            </a:r>
            <a:r>
              <a:rPr lang="pt-BR" sz="3600" spc="-150" dirty="0" smtClean="0">
                <a:latin typeface="Bell MT" pitchFamily="18" charset="0"/>
              </a:rPr>
              <a:t>– 4ª RE</a:t>
            </a:r>
            <a:endParaRPr lang="pt-BR" sz="2800" spc="-150" dirty="0">
              <a:latin typeface="Bell MT" pitchFamily="18" charset="0"/>
            </a:endParaRPr>
          </a:p>
        </p:txBody>
      </p:sp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00" y="260648"/>
            <a:ext cx="2107756" cy="3714875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1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0" y="5589240"/>
            <a:ext cx="7520940" cy="548640"/>
          </a:xfrm>
        </p:spPr>
        <p:txBody>
          <a:bodyPr/>
          <a:lstStyle/>
          <a:p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 DO </a:t>
            </a:r>
            <a:b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DISCIPULADO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315041"/>
              </p:ext>
            </p:extLst>
          </p:nvPr>
        </p:nvGraphicFramePr>
        <p:xfrm>
          <a:off x="-2844824" y="116632"/>
          <a:ext cx="148336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m relacio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73216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9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1840" y="5517232"/>
            <a:ext cx="7520940" cy="548640"/>
          </a:xfrm>
        </p:spPr>
        <p:txBody>
          <a:bodyPr/>
          <a:lstStyle/>
          <a:p>
            <a:r>
              <a:rPr lang="pt-B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Alvos Regionais</a:t>
            </a:r>
            <a:endParaRPr lang="pt-B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32656"/>
            <a:ext cx="8568952" cy="3579849"/>
          </a:xfrm>
        </p:spPr>
        <p:txBody>
          <a:bodyPr>
            <a:no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3600" b="0" dirty="0" smtClean="0"/>
              <a:t>Uma Igreja Metodista em cada cidade.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3600" b="0" dirty="0" smtClean="0"/>
              <a:t>Plantar novas igrejas através do discipulado.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3600" b="0" dirty="0" smtClean="0"/>
              <a:t>Minas Gerais e o Espírito Santo </a:t>
            </a:r>
            <a:r>
              <a:rPr lang="pt-BR" sz="3600" b="0" dirty="0"/>
              <a:t>como </a:t>
            </a:r>
            <a:r>
              <a:rPr lang="pt-BR" sz="3600" b="0" dirty="0" smtClean="0"/>
              <a:t>Regiões Eclesiásticas autônomas.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3600" b="0" dirty="0" smtClean="0"/>
              <a:t>Auto sustento dos Campos Missionários.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3600" b="0" dirty="0" smtClean="0"/>
              <a:t>Revitalização de Igrejas.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t-BR" sz="3600" b="0" dirty="0"/>
          </a:p>
        </p:txBody>
      </p:sp>
      <p:pic>
        <p:nvPicPr>
          <p:cNvPr id="5" name="Picture 4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01208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8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0" y="5589240"/>
            <a:ext cx="7520940" cy="548640"/>
          </a:xfrm>
        </p:spPr>
        <p:txBody>
          <a:bodyPr/>
          <a:lstStyle/>
          <a:p>
            <a:r>
              <a:rPr lang="pt-B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Alvos para </a:t>
            </a:r>
            <a:br>
              <a:rPr lang="pt-B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2018-2019</a:t>
            </a:r>
            <a:endParaRPr lang="pt-B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515" y="620688"/>
            <a:ext cx="8856984" cy="3579849"/>
          </a:xfrm>
        </p:spPr>
        <p:txBody>
          <a:bodyPr>
            <a:no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4400" b="0" dirty="0" smtClean="0"/>
              <a:t>5.000 (cinco mil) Grupos Pequenos.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4400" b="0" dirty="0" smtClean="0"/>
              <a:t>50.000 (cinquenta mil) discípulos.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4400" b="0" dirty="0" smtClean="0"/>
              <a:t>26 novas igrejas emancipadas (2 em cada Distrito). </a:t>
            </a: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73216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37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3808" y="4653136"/>
            <a:ext cx="6080671" cy="1204306"/>
          </a:xfrm>
        </p:spPr>
        <p:txBody>
          <a:bodyPr/>
          <a:lstStyle/>
          <a:p>
            <a:pPr algn="ctr"/>
            <a:r>
              <a:rPr lang="pt-BR" sz="6000" dirty="0" smtClean="0"/>
              <a:t>Deus abençoe </a:t>
            </a:r>
            <a:br>
              <a:rPr lang="pt-BR" sz="6000" dirty="0" smtClean="0"/>
            </a:br>
            <a:r>
              <a:rPr lang="pt-BR" sz="6000" dirty="0" smtClean="0"/>
              <a:t>a nossa igreja!</a:t>
            </a:r>
            <a:endParaRPr lang="pt-BR" sz="6000" dirty="0"/>
          </a:p>
        </p:txBody>
      </p:sp>
      <p:pic>
        <p:nvPicPr>
          <p:cNvPr id="5" name="Picture 4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00" y="260648"/>
            <a:ext cx="2107756" cy="3714875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2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59832" y="5661248"/>
            <a:ext cx="7520940" cy="548640"/>
          </a:xfrm>
        </p:spPr>
        <p:txBody>
          <a:bodyPr/>
          <a:lstStyle/>
          <a:p>
            <a:r>
              <a:rPr lang="pt-BR" sz="6000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o </a:t>
            </a:r>
            <a:r>
              <a:rPr lang="pt-BR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PRAM</a:t>
            </a:r>
            <a:r>
              <a:rPr lang="pt-BR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37183"/>
            <a:ext cx="8640960" cy="3579849"/>
          </a:xfrm>
        </p:spPr>
        <p:txBody>
          <a:bodyPr>
            <a:noAutofit/>
          </a:bodyPr>
          <a:lstStyle/>
          <a:p>
            <a:pPr marL="0" indent="531813"/>
            <a:r>
              <a:rPr lang="pt-BR" sz="3400" b="0" dirty="0"/>
              <a:t>O </a:t>
            </a:r>
            <a:r>
              <a:rPr lang="pt-BR" sz="3400" b="0" dirty="0" err="1"/>
              <a:t>PRAM</a:t>
            </a:r>
            <a:r>
              <a:rPr lang="pt-BR" sz="3400" b="0" dirty="0"/>
              <a:t> é um documento norteador que estabelece </a:t>
            </a:r>
            <a:r>
              <a:rPr lang="pt-BR" sz="3400" b="0" dirty="0" smtClean="0"/>
              <a:t>as diretrizes</a:t>
            </a:r>
            <a:r>
              <a:rPr lang="pt-BR" sz="3400" b="0" dirty="0"/>
              <a:t>, ênfases e ações da missão da Igreja Metodista na </a:t>
            </a:r>
            <a:r>
              <a:rPr lang="pt-BR" sz="3400" b="0" dirty="0" smtClean="0"/>
              <a:t>4ª RE</a:t>
            </a:r>
            <a:r>
              <a:rPr lang="pt-BR" sz="3400" b="0" dirty="0"/>
              <a:t>. </a:t>
            </a:r>
            <a:endParaRPr lang="pt-BR" sz="3400" b="0" dirty="0" smtClean="0"/>
          </a:p>
          <a:p>
            <a:pPr marL="0" indent="531813"/>
            <a:r>
              <a:rPr lang="pt-BR" sz="3400" b="0" dirty="0" smtClean="0"/>
              <a:t>A </a:t>
            </a:r>
            <a:r>
              <a:rPr lang="pt-BR" sz="3400" b="0" dirty="0"/>
              <a:t>razão da existência da Igreja está exatamente no fato </a:t>
            </a:r>
            <a:r>
              <a:rPr lang="pt-BR" sz="3400" b="0" dirty="0" smtClean="0"/>
              <a:t>desta se </a:t>
            </a:r>
            <a:r>
              <a:rPr lang="pt-BR" sz="3400" b="0" dirty="0"/>
              <a:t>expressar na sua ação missionária. Isso significa sinalizar </a:t>
            </a:r>
            <a:r>
              <a:rPr lang="pt-BR" sz="3400" b="0" dirty="0" smtClean="0"/>
              <a:t>e tornar </a:t>
            </a:r>
            <a:r>
              <a:rPr lang="pt-BR" sz="3400" b="0" dirty="0"/>
              <a:t>cada vez mais presente, mais difundida, na História, </a:t>
            </a:r>
            <a:r>
              <a:rPr lang="pt-BR" sz="3400" b="0" dirty="0" smtClean="0"/>
              <a:t>na vida </a:t>
            </a:r>
            <a:r>
              <a:rPr lang="pt-BR" sz="3400" b="0" dirty="0"/>
              <a:t>das pessoas, o Reino de Deus. </a:t>
            </a:r>
          </a:p>
        </p:txBody>
      </p:sp>
      <p:pic>
        <p:nvPicPr>
          <p:cNvPr id="6" name="Picture 4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97" y="5373216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9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9140000">
            <a:off x="1049767" y="2196791"/>
            <a:ext cx="5212080" cy="1089427"/>
          </a:xfrm>
        </p:spPr>
        <p:txBody>
          <a:bodyPr/>
          <a:lstStyle/>
          <a:p>
            <a:r>
              <a:rPr lang="pt-BR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Alicerces do </a:t>
            </a:r>
            <a:r>
              <a:rPr lang="pt-BR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pram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39952" y="3068960"/>
            <a:ext cx="5004048" cy="3789040"/>
          </a:xfrm>
        </p:spPr>
        <p:txBody>
          <a:bodyPr>
            <a:normAutofit fontScale="85000" lnSpcReduction="20000"/>
          </a:bodyPr>
          <a:lstStyle/>
          <a:p>
            <a:pPr marL="212725" indent="-212725">
              <a:buFont typeface="Arial" panose="020B0604020202020204" pitchFamily="34" charset="0"/>
              <a:buChar char="•"/>
            </a:pPr>
            <a:r>
              <a:rPr lang="pt-BR" sz="4000" dirty="0" smtClean="0"/>
              <a:t>A </a:t>
            </a:r>
            <a:r>
              <a:rPr lang="pt-BR" sz="4000" dirty="0"/>
              <a:t>Palavra de </a:t>
            </a:r>
            <a:r>
              <a:rPr lang="pt-BR" sz="4000" dirty="0" smtClean="0"/>
              <a:t>Deus.</a:t>
            </a:r>
          </a:p>
          <a:p>
            <a:pPr marL="212725" indent="-212725">
              <a:buFont typeface="Arial" panose="020B0604020202020204" pitchFamily="34" charset="0"/>
              <a:buChar char="•"/>
            </a:pPr>
            <a:r>
              <a:rPr lang="pt-BR" sz="4000" dirty="0" err="1" smtClean="0"/>
              <a:t>PVMI</a:t>
            </a:r>
            <a:r>
              <a:rPr lang="pt-BR" sz="4000" dirty="0" smtClean="0"/>
              <a:t> </a:t>
            </a:r>
            <a:r>
              <a:rPr lang="pt-BR" sz="4000" dirty="0"/>
              <a:t>- Plano para a </a:t>
            </a:r>
            <a:r>
              <a:rPr lang="pt-BR" sz="4000" dirty="0" smtClean="0"/>
              <a:t>Vida e Missão (Cânones).</a:t>
            </a:r>
          </a:p>
          <a:p>
            <a:pPr marL="212725" indent="-212725">
              <a:buFont typeface="Arial" panose="020B0604020202020204" pitchFamily="34" charset="0"/>
              <a:buChar char="•"/>
            </a:pPr>
            <a:r>
              <a:rPr lang="pt-BR" sz="4000" dirty="0" err="1" smtClean="0"/>
              <a:t>PRAM</a:t>
            </a:r>
            <a:r>
              <a:rPr lang="pt-BR" sz="4000" dirty="0" smtClean="0"/>
              <a:t> </a:t>
            </a:r>
            <a:r>
              <a:rPr lang="pt-BR" sz="4000" dirty="0"/>
              <a:t>- </a:t>
            </a:r>
            <a:r>
              <a:rPr lang="pt-BR" sz="4000" dirty="0" smtClean="0"/>
              <a:t>aprovado </a:t>
            </a:r>
            <a:r>
              <a:rPr lang="pt-BR" sz="4000" dirty="0"/>
              <a:t>no </a:t>
            </a:r>
            <a:r>
              <a:rPr lang="pt-BR" sz="4000" dirty="0" smtClean="0"/>
              <a:t>42º Concílio Regional.</a:t>
            </a:r>
          </a:p>
          <a:p>
            <a:pPr marL="212725" indent="-212725">
              <a:buFont typeface="Arial" panose="020B0604020202020204" pitchFamily="34" charset="0"/>
              <a:buChar char="•"/>
            </a:pPr>
            <a:r>
              <a:rPr lang="pt-BR" sz="4000" dirty="0" err="1" smtClean="0"/>
              <a:t>PNM</a:t>
            </a:r>
            <a:r>
              <a:rPr lang="pt-BR" sz="4000" dirty="0" smtClean="0"/>
              <a:t> </a:t>
            </a:r>
            <a:r>
              <a:rPr lang="pt-BR" sz="4000" dirty="0"/>
              <a:t>- Plano Nacional Missionário aprovado no </a:t>
            </a:r>
            <a:r>
              <a:rPr lang="pt-BR" sz="4000" dirty="0" err="1"/>
              <a:t>XIX</a:t>
            </a:r>
            <a:r>
              <a:rPr lang="pt-BR" sz="4000" dirty="0"/>
              <a:t> e </a:t>
            </a:r>
            <a:r>
              <a:rPr lang="pt-BR" sz="4000" dirty="0" err="1" smtClean="0"/>
              <a:t>XX</a:t>
            </a:r>
            <a:r>
              <a:rPr lang="pt-BR" sz="4000" dirty="0" smtClean="0"/>
              <a:t> Concílio Geral.</a:t>
            </a:r>
            <a:endParaRPr lang="pt-BR" sz="4000" dirty="0"/>
          </a:p>
        </p:txBody>
      </p:sp>
      <p:pic>
        <p:nvPicPr>
          <p:cNvPr id="5" name="Picture 4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97" y="5373216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df2jpg.net/files/4517c6e97e1c1390c9ca51e7d0afafd3c6524881/pram_2018_web_ok-2-pag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917" y="-243408"/>
            <a:ext cx="9927461" cy="1404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95536" y="260648"/>
            <a:ext cx="2268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2018 </a:t>
            </a:r>
            <a:endParaRPr lang="pt-B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0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6987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69875" y="1095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47816" y="980728"/>
            <a:ext cx="8280920" cy="60016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i="0" u="sng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1ª Ênfase</a:t>
            </a:r>
            <a:r>
              <a:rPr kumimoji="0" lang="pt-BR" altLang="pt-BR" sz="3200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pt-BR" altLang="pt-BR" sz="32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EVANGELIZAÇÃO</a:t>
            </a:r>
            <a:endParaRPr kumimoji="0" lang="pt-BR" altLang="pt-BR" sz="3200" i="0" u="none" strike="noStrike" cap="none" normalizeH="0" baseline="0" dirty="0" smtClean="0">
              <a:ln>
                <a:noFill/>
              </a:ln>
              <a:solidFill>
                <a:srgbClr val="24406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Estimular o zelo evangelizador na vida de cada metodista, de cada igreja local</a:t>
            </a:r>
            <a:r>
              <a:rPr lang="pt-BR" altLang="pt-BR" sz="1600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pt-BR" altLang="pt-B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u="sng" dirty="0">
                <a:solidFill>
                  <a:srgbClr val="2440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2ª Ênfase</a:t>
            </a:r>
            <a:r>
              <a:rPr lang="pt-BR" altLang="pt-BR" sz="3200" dirty="0">
                <a:solidFill>
                  <a:srgbClr val="2440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pt-BR" altLang="pt-BR" sz="3200" b="1" dirty="0" smtClean="0">
                <a:solidFill>
                  <a:srgbClr val="2440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MINISTÉRIOS</a:t>
            </a:r>
            <a:endParaRPr lang="pt-BR" altLang="pt-BR" sz="3200" dirty="0" smtClean="0">
              <a:solidFill>
                <a:srgbClr val="2440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 smtClean="0">
                <a:solidFill>
                  <a:srgbClr val="2440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Revitalizar </a:t>
            </a:r>
            <a:r>
              <a:rPr lang="pt-BR" altLang="pt-BR" sz="1600" dirty="0">
                <a:solidFill>
                  <a:srgbClr val="2440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carisma dos ministérios clérigo e leigo nos vários aspectos da missão.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u="sng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3ª </a:t>
            </a:r>
            <a:r>
              <a:rPr lang="pt-BR" altLang="pt-BR" sz="3200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Ênfase</a:t>
            </a:r>
            <a:r>
              <a:rPr lang="pt-BR" altLang="pt-BR" sz="32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pt-BR" altLang="pt-BR" sz="3200" b="1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DISCIPULADO</a:t>
            </a:r>
            <a:endParaRPr lang="pt-BR" altLang="pt-BR" sz="3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Promover o discipulado na perspectiva da salvação, santificação e serviço</a:t>
            </a:r>
            <a:r>
              <a:rPr lang="pt-BR" altLang="pt-BR" sz="1600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altLang="pt-BR" sz="1600" u="sng" dirty="0">
              <a:solidFill>
                <a:srgbClr val="24406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u="sng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4ª </a:t>
            </a:r>
            <a:r>
              <a:rPr lang="pt-BR" altLang="pt-BR" sz="3200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Ênfase</a:t>
            </a:r>
            <a:r>
              <a:rPr lang="pt-BR" altLang="pt-BR" sz="32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pt-BR" altLang="pt-BR" sz="3200" b="1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IDENTIDADE</a:t>
            </a:r>
            <a:endParaRPr lang="pt-BR" altLang="pt-BR" sz="3200" dirty="0" smtClean="0">
              <a:solidFill>
                <a:srgbClr val="24406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Fortalecer a Identidade, Conexidade e Unidade da Igreja</a:t>
            </a:r>
            <a:r>
              <a:rPr lang="pt-BR" altLang="pt-BR" sz="1600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5ª Ênfase</a:t>
            </a:r>
            <a:r>
              <a:rPr lang="pt-BR" altLang="pt-BR" sz="32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pt-BR" altLang="pt-BR" sz="3200" b="1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MEIO AMBIENTE</a:t>
            </a:r>
            <a:endParaRPr lang="pt-BR" altLang="pt-BR" sz="3200" dirty="0" smtClean="0">
              <a:solidFill>
                <a:srgbClr val="24406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 ações que envolvam a Igreja no cuidado e preservação do Meio Ambiente</a:t>
            </a:r>
            <a:r>
              <a:rPr lang="pt-BR" altLang="pt-BR" sz="1600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alt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u="sng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6ª Ênfase</a:t>
            </a:r>
            <a:r>
              <a:rPr lang="pt-BR" altLang="pt-BR" sz="32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pt-BR" altLang="pt-BR" sz="3200" b="1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DESAFIO URBANO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Promover maior comprometimento e resposta da Igreja ao Clamor do Desafio Urbano</a:t>
            </a:r>
            <a:r>
              <a:rPr lang="pt-BR" altLang="pt-BR" sz="1600" dirty="0" smtClean="0">
                <a:solidFill>
                  <a:srgbClr val="2440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alt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82" name="Picture 34" descr="http://www.metodista.org.br/content/interfaces/cms/userfiles/images/Tarja_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05" y="55240"/>
            <a:ext cx="8619883" cy="106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www.metodista.org.br/content/interfaces/cms/userfiles/images/enfase_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64" y="980728"/>
            <a:ext cx="1008000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www.metodista.org.br/content/interfaces/cms/userfiles/images/enfase_0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2"/>
          <a:stretch/>
        </p:blipFill>
        <p:spPr bwMode="auto">
          <a:xfrm>
            <a:off x="-36512" y="1916832"/>
            <a:ext cx="969536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www.metodista.org.br/content/interfaces/cms/userfiles/images/enfase_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89040"/>
            <a:ext cx="1008000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www.metodista.org.br/content/interfaces/cms/userfiles/images/enfase_0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400" y="2852936"/>
            <a:ext cx="1008000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http://www.metodista.org.br/content/interfaces/cms/userfiles/images/enfase_0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53" y="4797152"/>
            <a:ext cx="1008000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http://www.metodista.org.br/content/interfaces/cms/userfiles/images/enfase_06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00" y="580526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5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521038154"/>
              </p:ext>
            </p:extLst>
          </p:nvPr>
        </p:nvGraphicFramePr>
        <p:xfrm>
          <a:off x="251520" y="99176"/>
          <a:ext cx="8712968" cy="485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5733256"/>
            <a:ext cx="7520940" cy="548640"/>
          </a:xfrm>
        </p:spPr>
        <p:txBody>
          <a:bodyPr/>
          <a:lstStyle/>
          <a:p>
            <a:pPr algn="ctr"/>
            <a:r>
              <a:rPr lang="pt-BR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 Para ação</a:t>
            </a:r>
            <a:endParaRPr lang="pt-BR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Imagem relacio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73216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1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3579849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Discipulado: Grupos Pequenos, Lares </a:t>
            </a:r>
            <a:r>
              <a:rPr lang="pt-BR" sz="2800" dirty="0"/>
              <a:t>de </a:t>
            </a:r>
            <a:r>
              <a:rPr lang="pt-BR" sz="2800" dirty="0" smtClean="0"/>
              <a:t>paz.</a:t>
            </a: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Programa </a:t>
            </a:r>
            <a:r>
              <a:rPr lang="pt-BR" sz="2800" dirty="0"/>
              <a:t>de </a:t>
            </a:r>
            <a:r>
              <a:rPr lang="pt-BR" sz="2800" dirty="0" smtClean="0"/>
              <a:t>Plantação </a:t>
            </a:r>
            <a:r>
              <a:rPr lang="pt-BR" sz="2800" dirty="0"/>
              <a:t>de </a:t>
            </a:r>
            <a:r>
              <a:rPr lang="pt-BR" sz="2800" dirty="0" smtClean="0"/>
              <a:t>Igrejas</a:t>
            </a:r>
            <a:r>
              <a:rPr lang="pt-BR" sz="2800" dirty="0"/>
              <a:t>,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Abertura </a:t>
            </a:r>
            <a:r>
              <a:rPr lang="pt-BR" sz="2800" dirty="0"/>
              <a:t>de projetos missionários a partir do </a:t>
            </a:r>
            <a:r>
              <a:rPr lang="pt-BR" sz="2800" dirty="0" smtClean="0"/>
              <a:t>discipulado.</a:t>
            </a: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Reavaliação </a:t>
            </a:r>
            <a:r>
              <a:rPr lang="pt-BR" sz="2800" dirty="0"/>
              <a:t>e revitalização dos campos </a:t>
            </a:r>
            <a:r>
              <a:rPr lang="pt-BR" sz="2800" dirty="0" smtClean="0"/>
              <a:t>missionários.</a:t>
            </a: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Instituto </a:t>
            </a:r>
            <a:r>
              <a:rPr lang="pt-BR" sz="2800" dirty="0"/>
              <a:t>Metodista </a:t>
            </a:r>
            <a:r>
              <a:rPr lang="pt-BR" sz="2800" dirty="0" smtClean="0"/>
              <a:t>Teológico João Ramos.</a:t>
            </a: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Programas </a:t>
            </a:r>
            <a:r>
              <a:rPr lang="pt-BR" sz="2800" dirty="0"/>
              <a:t>de pastoreio de </a:t>
            </a:r>
            <a:r>
              <a:rPr lang="pt-BR" sz="2800" dirty="0" smtClean="0"/>
              <a:t>pastores/as.</a:t>
            </a: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Pastorais </a:t>
            </a:r>
            <a:r>
              <a:rPr lang="pt-BR" sz="2800" dirty="0"/>
              <a:t>dos direitos </a:t>
            </a:r>
            <a:r>
              <a:rPr lang="pt-BR" sz="2800" dirty="0" smtClean="0"/>
              <a:t>humanos.</a:t>
            </a: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Multiplicação </a:t>
            </a:r>
            <a:r>
              <a:rPr lang="pt-BR" sz="2800" dirty="0"/>
              <a:t>do </a:t>
            </a:r>
            <a:r>
              <a:rPr lang="pt-BR" sz="2800" dirty="0" smtClean="0"/>
              <a:t>Passa Macedônia.</a:t>
            </a:r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347864" y="5589240"/>
            <a:ext cx="7520940" cy="548640"/>
          </a:xfrm>
        </p:spPr>
        <p:txBody>
          <a:bodyPr/>
          <a:lstStyle/>
          <a:p>
            <a:r>
              <a:rPr lang="pt-BR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ESTRATÉGIAS</a:t>
            </a:r>
            <a:endParaRPr lang="pt-BR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73216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3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0" y="5589240"/>
            <a:ext cx="7520940" cy="548640"/>
          </a:xfrm>
        </p:spPr>
        <p:txBody>
          <a:bodyPr/>
          <a:lstStyle/>
          <a:p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CAMINHO DO </a:t>
            </a:r>
            <a:b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DISCIPULADO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994456"/>
              </p:ext>
            </p:extLst>
          </p:nvPr>
        </p:nvGraphicFramePr>
        <p:xfrm>
          <a:off x="35496" y="116632"/>
          <a:ext cx="903649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305272" y="1484784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“O </a:t>
            </a:r>
            <a:r>
              <a:rPr lang="pt-BR" sz="2800" dirty="0"/>
              <a:t>discipulado é o modo de vida, o estilo que caracteriza </a:t>
            </a:r>
            <a:r>
              <a:rPr lang="pt-BR" sz="2800" dirty="0" smtClean="0"/>
              <a:t>a vida </a:t>
            </a:r>
            <a:r>
              <a:rPr lang="pt-BR" sz="2800" dirty="0"/>
              <a:t>daqueles/as que estão comprometidos com o Reino </a:t>
            </a:r>
            <a:r>
              <a:rPr lang="pt-BR" sz="2800" dirty="0" smtClean="0"/>
              <a:t>de Deus</a:t>
            </a:r>
            <a:r>
              <a:rPr lang="pt-BR" sz="2800" dirty="0"/>
              <a:t>, que fazem da Nova Justiça, ou seja, dos valores éticos e </a:t>
            </a:r>
            <a:r>
              <a:rPr lang="pt-BR" sz="2800" dirty="0" smtClean="0"/>
              <a:t>da justiça </a:t>
            </a:r>
            <a:r>
              <a:rPr lang="pt-BR" sz="2800" dirty="0"/>
              <a:t>do Reino uma prioridade na sua vida e que se </a:t>
            </a:r>
            <a:r>
              <a:rPr lang="pt-BR" sz="2800" dirty="0" smtClean="0"/>
              <a:t>dedicam integralmente </a:t>
            </a:r>
            <a:r>
              <a:rPr lang="pt-BR" sz="2800" dirty="0"/>
              <a:t>ao serviço cristão, ao evangelismo e </a:t>
            </a:r>
            <a:r>
              <a:rPr lang="pt-BR" sz="2800" dirty="0" smtClean="0"/>
              <a:t>ao testemunho</a:t>
            </a:r>
            <a:r>
              <a:rPr lang="pt-BR" sz="2800" dirty="0"/>
              <a:t>, em cumprimento à vontade de Deus </a:t>
            </a:r>
            <a:r>
              <a:rPr lang="pt-BR" sz="2800" dirty="0" smtClean="0"/>
              <a:t>(...)”.</a:t>
            </a:r>
          </a:p>
          <a:p>
            <a:pPr algn="r"/>
            <a:r>
              <a:rPr lang="pt-BR" dirty="0" smtClean="0"/>
              <a:t>Colégio Episcopal </a:t>
            </a:r>
            <a:r>
              <a:rPr lang="pt-BR" dirty="0"/>
              <a:t>no Manual do Discipulado, </a:t>
            </a:r>
            <a:r>
              <a:rPr lang="pt-BR" dirty="0" smtClean="0"/>
              <a:t>Número </a:t>
            </a:r>
            <a:r>
              <a:rPr lang="pt-BR" dirty="0"/>
              <a:t>1</a:t>
            </a:r>
            <a:r>
              <a:rPr lang="pt-BR" sz="2400" dirty="0"/>
              <a:t>.</a:t>
            </a:r>
          </a:p>
        </p:txBody>
      </p:sp>
      <p:pic>
        <p:nvPicPr>
          <p:cNvPr id="8" name="Picture 4" descr="Imagem relacio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73216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6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7864" y="5661248"/>
            <a:ext cx="7520940" cy="548640"/>
          </a:xfrm>
        </p:spPr>
        <p:txBody>
          <a:bodyPr/>
          <a:lstStyle/>
          <a:p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Trilho DE FORMAÇÃO </a:t>
            </a:r>
            <a:b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4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64687759"/>
              </p:ext>
            </p:extLst>
          </p:nvPr>
        </p:nvGraphicFramePr>
        <p:xfrm>
          <a:off x="107504" y="216501"/>
          <a:ext cx="8928992" cy="2924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4" descr="Imagem relacio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73216"/>
            <a:ext cx="755755" cy="133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" r="-1"/>
          <a:stretch/>
        </p:blipFill>
        <p:spPr>
          <a:xfrm>
            <a:off x="2865722" y="3057031"/>
            <a:ext cx="1189819" cy="180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"/>
          <a:stretch/>
        </p:blipFill>
        <p:spPr>
          <a:xfrm>
            <a:off x="5076056" y="3057031"/>
            <a:ext cx="1202222" cy="180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057031"/>
            <a:ext cx="1202916" cy="180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0" y="3057031"/>
            <a:ext cx="1195612" cy="180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75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308</TotalTime>
  <Words>706</Words>
  <Application>Microsoft Office PowerPoint</Application>
  <PresentationFormat>Apresentação na tela (4:3)</PresentationFormat>
  <Paragraphs>99</Paragraphs>
  <Slides>13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Bell MT</vt:lpstr>
      <vt:lpstr>Calibri</vt:lpstr>
      <vt:lpstr>Franklin Gothic Book</vt:lpstr>
      <vt:lpstr>Franklin Gothic Medium</vt:lpstr>
      <vt:lpstr>Times New Roman</vt:lpstr>
      <vt:lpstr>Tunga</vt:lpstr>
      <vt:lpstr>Wingdings</vt:lpstr>
      <vt:lpstr>Ângulos</vt:lpstr>
      <vt:lpstr>PRAM Plano Regional  de Ação Missionária</vt:lpstr>
      <vt:lpstr>O que é o PRAM?</vt:lpstr>
      <vt:lpstr>Alicerces do pram</vt:lpstr>
      <vt:lpstr>Apresentação do PowerPoint</vt:lpstr>
      <vt:lpstr>Apresentação do PowerPoint</vt:lpstr>
      <vt:lpstr>Bases Para ação</vt:lpstr>
      <vt:lpstr>ESTRATÉGIAS</vt:lpstr>
      <vt:lpstr>CAMINHO DO  DISCIPULADO</vt:lpstr>
      <vt:lpstr>Trilho DE FORMAÇÃO  DO DiscÍpulo</vt:lpstr>
      <vt:lpstr>Bases DO  DISCIPULADO</vt:lpstr>
      <vt:lpstr>Alvos Regionais</vt:lpstr>
      <vt:lpstr>Alvos para  2018-2019</vt:lpstr>
      <vt:lpstr>Deus abençoe  a nossa igreja!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 ministerial</dc:title>
  <dc:creator>user</dc:creator>
  <cp:lastModifiedBy>user</cp:lastModifiedBy>
  <cp:revision>52</cp:revision>
  <dcterms:created xsi:type="dcterms:W3CDTF">2017-10-28T10:12:21Z</dcterms:created>
  <dcterms:modified xsi:type="dcterms:W3CDTF">2018-06-24T17:56:51Z</dcterms:modified>
</cp:coreProperties>
</file>